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257" r:id="rId5"/>
    <p:sldId id="301" r:id="rId6"/>
    <p:sldId id="353" r:id="rId7"/>
    <p:sldId id="330" r:id="rId8"/>
    <p:sldId id="260" r:id="rId9"/>
    <p:sldId id="332" r:id="rId10"/>
    <p:sldId id="262" r:id="rId11"/>
    <p:sldId id="354" r:id="rId12"/>
    <p:sldId id="357" r:id="rId13"/>
    <p:sldId id="355" r:id="rId14"/>
    <p:sldId id="356" r:id="rId15"/>
    <p:sldId id="358" r:id="rId16"/>
    <p:sldId id="340" r:id="rId17"/>
    <p:sldId id="349" r:id="rId18"/>
    <p:sldId id="347" r:id="rId19"/>
    <p:sldId id="345" r:id="rId20"/>
    <p:sldId id="346" r:id="rId21"/>
    <p:sldId id="348" r:id="rId22"/>
    <p:sldId id="350" r:id="rId23"/>
    <p:sldId id="352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D33"/>
    <a:srgbClr val="D9D5CE"/>
    <a:srgbClr val="414146"/>
    <a:srgbClr val="17161C"/>
    <a:srgbClr val="E4DFD8"/>
    <a:srgbClr val="A8A9AD"/>
    <a:srgbClr val="DCD5CB"/>
    <a:srgbClr val="C3B59B"/>
    <a:srgbClr val="58585A"/>
    <a:srgbClr val="DDD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0" autoAdjust="0"/>
    <p:restoredTop sz="96370" autoAdjust="0"/>
  </p:normalViewPr>
  <p:slideViewPr>
    <p:cSldViewPr snapToGrid="0" showGuides="1">
      <p:cViewPr varScale="1">
        <p:scale>
          <a:sx n="62" d="100"/>
          <a:sy n="62" d="100"/>
        </p:scale>
        <p:origin x="860" y="40"/>
      </p:cViewPr>
      <p:guideLst>
        <p:guide orient="horz" pos="227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6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" y="3169"/>
            <a:ext cx="12184608" cy="685483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30.pn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jpeg"/><Relationship Id="rId7" Type="http://schemas.microsoft.com/office/2007/relationships/hdphoto" Target="../media/image16.wdp"/><Relationship Id="rId6" Type="http://schemas.openxmlformats.org/officeDocument/2006/relationships/image" Target="../media/image15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780566"/>
            <a:ext cx="12192000" cy="1257376"/>
          </a:xfrm>
          <a:custGeom>
            <a:avLst/>
            <a:gdLst>
              <a:gd name="connsiteX0" fmla="*/ 0 w 12192000"/>
              <a:gd name="connsiteY0" fmla="*/ 0 h 1257376"/>
              <a:gd name="connsiteX1" fmla="*/ 6096000 w 12192000"/>
              <a:gd name="connsiteY1" fmla="*/ 1198880 h 1257376"/>
              <a:gd name="connsiteX2" fmla="*/ 12192000 w 12192000"/>
              <a:gd name="connsiteY2" fmla="*/ 0 h 1257376"/>
              <a:gd name="connsiteX3" fmla="*/ 12192000 w 12192000"/>
              <a:gd name="connsiteY3" fmla="*/ 58056 h 1257376"/>
              <a:gd name="connsiteX4" fmla="*/ 6096000 w 12192000"/>
              <a:gd name="connsiteY4" fmla="*/ 1256936 h 1257376"/>
              <a:gd name="connsiteX5" fmla="*/ 0 w 12192000"/>
              <a:gd name="connsiteY5" fmla="*/ 58056 h 125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57376">
                <a:moveTo>
                  <a:pt x="0" y="0"/>
                </a:moveTo>
                <a:cubicBezTo>
                  <a:pt x="2032407" y="399827"/>
                  <a:pt x="3584448" y="1221059"/>
                  <a:pt x="6096000" y="1198880"/>
                </a:cubicBezTo>
                <a:cubicBezTo>
                  <a:pt x="8607552" y="1176701"/>
                  <a:pt x="10159594" y="399827"/>
                  <a:pt x="12192000" y="0"/>
                </a:cubicBezTo>
                <a:lnTo>
                  <a:pt x="12192000" y="58056"/>
                </a:lnTo>
                <a:cubicBezTo>
                  <a:pt x="10159594" y="457883"/>
                  <a:pt x="8607552" y="1234757"/>
                  <a:pt x="6096000" y="1256936"/>
                </a:cubicBezTo>
                <a:cubicBezTo>
                  <a:pt x="3584448" y="1279115"/>
                  <a:pt x="2032407" y="457883"/>
                  <a:pt x="0" y="580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E2D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68650" y="4704080"/>
            <a:ext cx="151130" cy="43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641225" y="3844230"/>
            <a:ext cx="4909551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Group 1</a:t>
            </a:r>
            <a:endParaRPr 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TextBox 10"/>
          <p:cNvSpPr txBox="1"/>
          <p:nvPr/>
        </p:nvSpPr>
        <p:spPr>
          <a:xfrm>
            <a:off x="1159510" y="2240280"/>
            <a:ext cx="102628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rPr>
              <a:t>Systems Testing and Quality Management Assignment 3 </a:t>
            </a:r>
            <a:endParaRPr lang="zh-CN" altLang="en-US" sz="4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9145" y="4594860"/>
            <a:ext cx="6238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>
                <a:solidFill>
                  <a:schemeClr val="bg1"/>
                </a:solidFill>
                <a:latin typeface="MS Gothic" panose="020B0609070205080204" charset="-128"/>
                <a:ea typeface="MS Gothic" panose="020B0609070205080204" charset="-128"/>
                <a:cs typeface="Bernard MT Condensed" panose="02050806060905020404" charset="0"/>
              </a:rPr>
              <a:t>Zhuohang Li   Xiaoyuanying Kuang  Chang Liu  </a:t>
            </a:r>
            <a:endParaRPr lang="en-US" altLang="zh-CN">
              <a:solidFill>
                <a:schemeClr val="bg1"/>
              </a:solidFill>
              <a:latin typeface="MS Gothic" panose="020B0609070205080204" charset="-128"/>
              <a:ea typeface="MS Gothic" panose="020B0609070205080204" charset="-128"/>
              <a:cs typeface="Bernard MT Condensed" panose="02050806060905020404" charset="0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latin typeface="MS Gothic" panose="020B0609070205080204" charset="-128"/>
                <a:ea typeface="MS Gothic" panose="020B0609070205080204" charset="-128"/>
                <a:cs typeface="Bernard MT Condensed" panose="02050806060905020404" charset="0"/>
              </a:rPr>
              <a:t>Zihao Yu      Haojiang Shi        Qirui Zhao</a:t>
            </a:r>
            <a:endParaRPr lang="en-US" altLang="zh-CN">
              <a:solidFill>
                <a:schemeClr val="bg1"/>
              </a:solidFill>
              <a:latin typeface="MS Gothic" panose="020B0609070205080204" charset="-128"/>
              <a:ea typeface="MS Gothic" panose="020B0609070205080204" charset="-128"/>
              <a:cs typeface="Bernard MT Condensed" panose="02050806060905020404" charset="0"/>
            </a:endParaRPr>
          </a:p>
        </p:txBody>
      </p:sp>
      <p:pic>
        <p:nvPicPr>
          <p:cNvPr id="5" name="图片 4" descr="透明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428625"/>
            <a:ext cx="1808480" cy="182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49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49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7" grpId="0"/>
      <p:bldP spid="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015970" y="475732"/>
            <a:ext cx="41576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：Booking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case3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167" y="1132849"/>
            <a:ext cx="4184865" cy="5340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" y="1017905"/>
            <a:ext cx="4197350" cy="532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972415" y="500276"/>
            <a:ext cx="62447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：Modify reservation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case4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836" y="1132249"/>
            <a:ext cx="4134062" cy="52961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990" y="1099185"/>
            <a:ext cx="3898900" cy="524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3039453" y="506554"/>
            <a:ext cx="6110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：Delete reservation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case5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34" y="1101691"/>
            <a:ext cx="4273770" cy="53342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170940"/>
            <a:ext cx="4201160" cy="519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3634552" y="465457"/>
            <a:ext cx="4920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：Admin tools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case6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0846" y="1167659"/>
            <a:ext cx="4095961" cy="49850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438275"/>
            <a:ext cx="5253355" cy="455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5769" y="3013502"/>
              <a:ext cx="934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04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1400" y="3072130"/>
            <a:ext cx="6971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Gantt chart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ldLvl="0" animBg="1"/>
      <p:bldP spid="24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1" y="1302453"/>
            <a:ext cx="10515600" cy="5229684"/>
            <a:chOff x="1903413" y="2098675"/>
            <a:chExt cx="5343526" cy="2657476"/>
          </a:xfrm>
          <a:solidFill>
            <a:srgbClr val="C3B59B"/>
          </a:solidFill>
        </p:grpSpPr>
        <p:sp>
          <p:nvSpPr>
            <p:cNvPr id="4" name="Freeform 5"/>
            <p:cNvSpPr/>
            <p:nvPr/>
          </p:nvSpPr>
          <p:spPr bwMode="auto">
            <a:xfrm>
              <a:off x="6116638" y="3984625"/>
              <a:ext cx="604838" cy="466725"/>
            </a:xfrm>
            <a:custGeom>
              <a:avLst/>
              <a:gdLst>
                <a:gd name="T0" fmla="*/ 277 w 381"/>
                <a:gd name="T1" fmla="*/ 0 h 294"/>
                <a:gd name="T2" fmla="*/ 263 w 381"/>
                <a:gd name="T3" fmla="*/ 76 h 294"/>
                <a:gd name="T4" fmla="*/ 220 w 381"/>
                <a:gd name="T5" fmla="*/ 52 h 294"/>
                <a:gd name="T6" fmla="*/ 220 w 381"/>
                <a:gd name="T7" fmla="*/ 16 h 294"/>
                <a:gd name="T8" fmla="*/ 187 w 381"/>
                <a:gd name="T9" fmla="*/ 9 h 294"/>
                <a:gd name="T10" fmla="*/ 149 w 381"/>
                <a:gd name="T11" fmla="*/ 40 h 294"/>
                <a:gd name="T12" fmla="*/ 125 w 381"/>
                <a:gd name="T13" fmla="*/ 28 h 294"/>
                <a:gd name="T14" fmla="*/ 73 w 381"/>
                <a:gd name="T15" fmla="*/ 76 h 294"/>
                <a:gd name="T16" fmla="*/ 73 w 381"/>
                <a:gd name="T17" fmla="*/ 76 h 294"/>
                <a:gd name="T18" fmla="*/ 0 w 381"/>
                <a:gd name="T19" fmla="*/ 114 h 294"/>
                <a:gd name="T20" fmla="*/ 0 w 381"/>
                <a:gd name="T21" fmla="*/ 116 h 294"/>
                <a:gd name="T22" fmla="*/ 0 w 381"/>
                <a:gd name="T23" fmla="*/ 116 h 294"/>
                <a:gd name="T24" fmla="*/ 5 w 381"/>
                <a:gd name="T25" fmla="*/ 194 h 294"/>
                <a:gd name="T26" fmla="*/ 5 w 381"/>
                <a:gd name="T27" fmla="*/ 194 h 294"/>
                <a:gd name="T28" fmla="*/ 40 w 381"/>
                <a:gd name="T29" fmla="*/ 246 h 294"/>
                <a:gd name="T30" fmla="*/ 139 w 381"/>
                <a:gd name="T31" fmla="*/ 204 h 294"/>
                <a:gd name="T32" fmla="*/ 225 w 381"/>
                <a:gd name="T33" fmla="*/ 227 h 294"/>
                <a:gd name="T34" fmla="*/ 291 w 381"/>
                <a:gd name="T35" fmla="*/ 294 h 294"/>
                <a:gd name="T36" fmla="*/ 345 w 381"/>
                <a:gd name="T37" fmla="*/ 275 h 294"/>
                <a:gd name="T38" fmla="*/ 381 w 381"/>
                <a:gd name="T39" fmla="*/ 161 h 294"/>
                <a:gd name="T40" fmla="*/ 315 w 381"/>
                <a:gd name="T41" fmla="*/ 83 h 294"/>
                <a:gd name="T42" fmla="*/ 277 w 381"/>
                <a:gd name="T4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1" h="294">
                  <a:moveTo>
                    <a:pt x="277" y="0"/>
                  </a:moveTo>
                  <a:lnTo>
                    <a:pt x="263" y="76"/>
                  </a:lnTo>
                  <a:lnTo>
                    <a:pt x="220" y="52"/>
                  </a:lnTo>
                  <a:lnTo>
                    <a:pt x="220" y="16"/>
                  </a:lnTo>
                  <a:lnTo>
                    <a:pt x="187" y="9"/>
                  </a:lnTo>
                  <a:lnTo>
                    <a:pt x="149" y="40"/>
                  </a:lnTo>
                  <a:lnTo>
                    <a:pt x="125" y="28"/>
                  </a:lnTo>
                  <a:lnTo>
                    <a:pt x="73" y="76"/>
                  </a:lnTo>
                  <a:lnTo>
                    <a:pt x="73" y="76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40" y="246"/>
                  </a:lnTo>
                  <a:lnTo>
                    <a:pt x="139" y="204"/>
                  </a:lnTo>
                  <a:lnTo>
                    <a:pt x="225" y="227"/>
                  </a:lnTo>
                  <a:lnTo>
                    <a:pt x="291" y="294"/>
                  </a:lnTo>
                  <a:lnTo>
                    <a:pt x="345" y="275"/>
                  </a:lnTo>
                  <a:lnTo>
                    <a:pt x="381" y="161"/>
                  </a:lnTo>
                  <a:lnTo>
                    <a:pt x="315" y="83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6913563" y="4481513"/>
              <a:ext cx="123825" cy="109538"/>
            </a:xfrm>
            <a:custGeom>
              <a:avLst/>
              <a:gdLst>
                <a:gd name="T0" fmla="*/ 0 w 78"/>
                <a:gd name="T1" fmla="*/ 57 h 69"/>
                <a:gd name="T2" fmla="*/ 33 w 78"/>
                <a:gd name="T3" fmla="*/ 69 h 69"/>
                <a:gd name="T4" fmla="*/ 59 w 78"/>
                <a:gd name="T5" fmla="*/ 28 h 69"/>
                <a:gd name="T6" fmla="*/ 78 w 78"/>
                <a:gd name="T7" fmla="*/ 0 h 69"/>
                <a:gd name="T8" fmla="*/ 26 w 78"/>
                <a:gd name="T9" fmla="*/ 19 h 69"/>
                <a:gd name="T10" fmla="*/ 0 w 78"/>
                <a:gd name="T11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9">
                  <a:moveTo>
                    <a:pt x="0" y="57"/>
                  </a:moveTo>
                  <a:lnTo>
                    <a:pt x="33" y="69"/>
                  </a:lnTo>
                  <a:lnTo>
                    <a:pt x="59" y="28"/>
                  </a:lnTo>
                  <a:lnTo>
                    <a:pt x="78" y="0"/>
                  </a:lnTo>
                  <a:lnTo>
                    <a:pt x="26" y="19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7021513" y="4383088"/>
              <a:ext cx="87313" cy="98425"/>
            </a:xfrm>
            <a:custGeom>
              <a:avLst/>
              <a:gdLst>
                <a:gd name="T0" fmla="*/ 5 w 55"/>
                <a:gd name="T1" fmla="*/ 33 h 62"/>
                <a:gd name="T2" fmla="*/ 10 w 55"/>
                <a:gd name="T3" fmla="*/ 62 h 62"/>
                <a:gd name="T4" fmla="*/ 55 w 55"/>
                <a:gd name="T5" fmla="*/ 24 h 62"/>
                <a:gd name="T6" fmla="*/ 0 w 55"/>
                <a:gd name="T7" fmla="*/ 0 h 62"/>
                <a:gd name="T8" fmla="*/ 5 w 55"/>
                <a:gd name="T9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2">
                  <a:moveTo>
                    <a:pt x="5" y="33"/>
                  </a:moveTo>
                  <a:lnTo>
                    <a:pt x="10" y="62"/>
                  </a:lnTo>
                  <a:lnTo>
                    <a:pt x="55" y="24"/>
                  </a:lnTo>
                  <a:lnTo>
                    <a:pt x="0" y="0"/>
                  </a:lnTo>
                  <a:lnTo>
                    <a:pt x="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6053138" y="3716338"/>
              <a:ext cx="142875" cy="174625"/>
            </a:xfrm>
            <a:custGeom>
              <a:avLst/>
              <a:gdLst>
                <a:gd name="T0" fmla="*/ 37 w 90"/>
                <a:gd name="T1" fmla="*/ 34 h 110"/>
                <a:gd name="T2" fmla="*/ 37 w 90"/>
                <a:gd name="T3" fmla="*/ 34 h 110"/>
                <a:gd name="T4" fmla="*/ 2 w 90"/>
                <a:gd name="T5" fmla="*/ 46 h 110"/>
                <a:gd name="T6" fmla="*/ 0 w 90"/>
                <a:gd name="T7" fmla="*/ 88 h 110"/>
                <a:gd name="T8" fmla="*/ 35 w 90"/>
                <a:gd name="T9" fmla="*/ 110 h 110"/>
                <a:gd name="T10" fmla="*/ 75 w 90"/>
                <a:gd name="T11" fmla="*/ 91 h 110"/>
                <a:gd name="T12" fmla="*/ 90 w 90"/>
                <a:gd name="T13" fmla="*/ 53 h 110"/>
                <a:gd name="T14" fmla="*/ 75 w 90"/>
                <a:gd name="T15" fmla="*/ 0 h 110"/>
                <a:gd name="T16" fmla="*/ 37 w 90"/>
                <a:gd name="T17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10">
                  <a:moveTo>
                    <a:pt x="37" y="34"/>
                  </a:moveTo>
                  <a:lnTo>
                    <a:pt x="37" y="34"/>
                  </a:lnTo>
                  <a:lnTo>
                    <a:pt x="2" y="46"/>
                  </a:lnTo>
                  <a:lnTo>
                    <a:pt x="0" y="88"/>
                  </a:lnTo>
                  <a:lnTo>
                    <a:pt x="35" y="110"/>
                  </a:lnTo>
                  <a:lnTo>
                    <a:pt x="75" y="91"/>
                  </a:lnTo>
                  <a:lnTo>
                    <a:pt x="90" y="53"/>
                  </a:lnTo>
                  <a:lnTo>
                    <a:pt x="75" y="0"/>
                  </a:lnTo>
                  <a:lnTo>
                    <a:pt x="3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5842001" y="3735388"/>
              <a:ext cx="161925" cy="173038"/>
            </a:xfrm>
            <a:custGeom>
              <a:avLst/>
              <a:gdLst>
                <a:gd name="T0" fmla="*/ 38 w 102"/>
                <a:gd name="T1" fmla="*/ 19 h 109"/>
                <a:gd name="T2" fmla="*/ 0 w 102"/>
                <a:gd name="T3" fmla="*/ 0 h 109"/>
                <a:gd name="T4" fmla="*/ 45 w 102"/>
                <a:gd name="T5" fmla="*/ 71 h 109"/>
                <a:gd name="T6" fmla="*/ 102 w 102"/>
                <a:gd name="T7" fmla="*/ 109 h 109"/>
                <a:gd name="T8" fmla="*/ 78 w 102"/>
                <a:gd name="T9" fmla="*/ 57 h 109"/>
                <a:gd name="T10" fmla="*/ 38 w 102"/>
                <a:gd name="T1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09">
                  <a:moveTo>
                    <a:pt x="38" y="19"/>
                  </a:moveTo>
                  <a:lnTo>
                    <a:pt x="0" y="0"/>
                  </a:lnTo>
                  <a:lnTo>
                    <a:pt x="45" y="71"/>
                  </a:lnTo>
                  <a:lnTo>
                    <a:pt x="102" y="109"/>
                  </a:lnTo>
                  <a:lnTo>
                    <a:pt x="78" y="57"/>
                  </a:lnTo>
                  <a:lnTo>
                    <a:pt x="3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6003926" y="3908425"/>
              <a:ext cx="157163" cy="53975"/>
            </a:xfrm>
            <a:custGeom>
              <a:avLst/>
              <a:gdLst>
                <a:gd name="T0" fmla="*/ 80 w 99"/>
                <a:gd name="T1" fmla="*/ 12 h 34"/>
                <a:gd name="T2" fmla="*/ 47 w 99"/>
                <a:gd name="T3" fmla="*/ 8 h 34"/>
                <a:gd name="T4" fmla="*/ 0 w 99"/>
                <a:gd name="T5" fmla="*/ 0 h 34"/>
                <a:gd name="T6" fmla="*/ 28 w 99"/>
                <a:gd name="T7" fmla="*/ 29 h 34"/>
                <a:gd name="T8" fmla="*/ 68 w 99"/>
                <a:gd name="T9" fmla="*/ 31 h 34"/>
                <a:gd name="T10" fmla="*/ 99 w 99"/>
                <a:gd name="T11" fmla="*/ 34 h 34"/>
                <a:gd name="T12" fmla="*/ 80 w 99"/>
                <a:gd name="T13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34">
                  <a:moveTo>
                    <a:pt x="80" y="12"/>
                  </a:moveTo>
                  <a:lnTo>
                    <a:pt x="47" y="8"/>
                  </a:lnTo>
                  <a:lnTo>
                    <a:pt x="0" y="0"/>
                  </a:lnTo>
                  <a:lnTo>
                    <a:pt x="28" y="29"/>
                  </a:lnTo>
                  <a:lnTo>
                    <a:pt x="68" y="31"/>
                  </a:lnTo>
                  <a:lnTo>
                    <a:pt x="99" y="34"/>
                  </a:lnTo>
                  <a:lnTo>
                    <a:pt x="8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6196013" y="3800475"/>
              <a:ext cx="107950" cy="120650"/>
            </a:xfrm>
            <a:custGeom>
              <a:avLst/>
              <a:gdLst>
                <a:gd name="T0" fmla="*/ 0 w 68"/>
                <a:gd name="T1" fmla="*/ 45 h 76"/>
                <a:gd name="T2" fmla="*/ 7 w 68"/>
                <a:gd name="T3" fmla="*/ 76 h 76"/>
                <a:gd name="T4" fmla="*/ 18 w 68"/>
                <a:gd name="T5" fmla="*/ 47 h 76"/>
                <a:gd name="T6" fmla="*/ 40 w 68"/>
                <a:gd name="T7" fmla="*/ 57 h 76"/>
                <a:gd name="T8" fmla="*/ 23 w 68"/>
                <a:gd name="T9" fmla="*/ 26 h 76"/>
                <a:gd name="T10" fmla="*/ 42 w 68"/>
                <a:gd name="T11" fmla="*/ 19 h 76"/>
                <a:gd name="T12" fmla="*/ 35 w 68"/>
                <a:gd name="T13" fmla="*/ 7 h 76"/>
                <a:gd name="T14" fmla="*/ 68 w 68"/>
                <a:gd name="T15" fmla="*/ 2 h 76"/>
                <a:gd name="T16" fmla="*/ 26 w 68"/>
                <a:gd name="T17" fmla="*/ 0 h 76"/>
                <a:gd name="T18" fmla="*/ 7 w 68"/>
                <a:gd name="T19" fmla="*/ 7 h 76"/>
                <a:gd name="T20" fmla="*/ 0 w 68"/>
                <a:gd name="T2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76">
                  <a:moveTo>
                    <a:pt x="0" y="45"/>
                  </a:moveTo>
                  <a:lnTo>
                    <a:pt x="7" y="76"/>
                  </a:lnTo>
                  <a:lnTo>
                    <a:pt x="18" y="47"/>
                  </a:lnTo>
                  <a:lnTo>
                    <a:pt x="40" y="57"/>
                  </a:lnTo>
                  <a:lnTo>
                    <a:pt x="23" y="26"/>
                  </a:lnTo>
                  <a:lnTo>
                    <a:pt x="42" y="19"/>
                  </a:lnTo>
                  <a:lnTo>
                    <a:pt x="35" y="7"/>
                  </a:lnTo>
                  <a:lnTo>
                    <a:pt x="68" y="2"/>
                  </a:lnTo>
                  <a:lnTo>
                    <a:pt x="26" y="0"/>
                  </a:lnTo>
                  <a:lnTo>
                    <a:pt x="7" y="7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6218238" y="3517900"/>
              <a:ext cx="115888" cy="214313"/>
            </a:xfrm>
            <a:custGeom>
              <a:avLst/>
              <a:gdLst>
                <a:gd name="T0" fmla="*/ 9 w 73"/>
                <a:gd name="T1" fmla="*/ 102 h 135"/>
                <a:gd name="T2" fmla="*/ 42 w 73"/>
                <a:gd name="T3" fmla="*/ 135 h 135"/>
                <a:gd name="T4" fmla="*/ 73 w 73"/>
                <a:gd name="T5" fmla="*/ 106 h 135"/>
                <a:gd name="T6" fmla="*/ 26 w 73"/>
                <a:gd name="T7" fmla="*/ 61 h 135"/>
                <a:gd name="T8" fmla="*/ 9 w 73"/>
                <a:gd name="T9" fmla="*/ 0 h 135"/>
                <a:gd name="T10" fmla="*/ 0 w 73"/>
                <a:gd name="T11" fmla="*/ 45 h 135"/>
                <a:gd name="T12" fmla="*/ 9 w 73"/>
                <a:gd name="T13" fmla="*/ 10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35">
                  <a:moveTo>
                    <a:pt x="9" y="102"/>
                  </a:moveTo>
                  <a:lnTo>
                    <a:pt x="42" y="135"/>
                  </a:lnTo>
                  <a:lnTo>
                    <a:pt x="73" y="106"/>
                  </a:lnTo>
                  <a:lnTo>
                    <a:pt x="26" y="61"/>
                  </a:lnTo>
                  <a:lnTo>
                    <a:pt x="9" y="0"/>
                  </a:lnTo>
                  <a:lnTo>
                    <a:pt x="0" y="45"/>
                  </a:lnTo>
                  <a:lnTo>
                    <a:pt x="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6380163" y="3811588"/>
              <a:ext cx="284163" cy="180975"/>
            </a:xfrm>
            <a:custGeom>
              <a:avLst/>
              <a:gdLst>
                <a:gd name="T0" fmla="*/ 59 w 179"/>
                <a:gd name="T1" fmla="*/ 23 h 114"/>
                <a:gd name="T2" fmla="*/ 37 w 179"/>
                <a:gd name="T3" fmla="*/ 31 h 114"/>
                <a:gd name="T4" fmla="*/ 30 w 179"/>
                <a:gd name="T5" fmla="*/ 0 h 114"/>
                <a:gd name="T6" fmla="*/ 0 w 179"/>
                <a:gd name="T7" fmla="*/ 16 h 114"/>
                <a:gd name="T8" fmla="*/ 21 w 179"/>
                <a:gd name="T9" fmla="*/ 45 h 114"/>
                <a:gd name="T10" fmla="*/ 63 w 179"/>
                <a:gd name="T11" fmla="*/ 50 h 114"/>
                <a:gd name="T12" fmla="*/ 75 w 179"/>
                <a:gd name="T13" fmla="*/ 85 h 114"/>
                <a:gd name="T14" fmla="*/ 106 w 179"/>
                <a:gd name="T15" fmla="*/ 95 h 114"/>
                <a:gd name="T16" fmla="*/ 134 w 179"/>
                <a:gd name="T17" fmla="*/ 83 h 114"/>
                <a:gd name="T18" fmla="*/ 179 w 179"/>
                <a:gd name="T19" fmla="*/ 114 h 114"/>
                <a:gd name="T20" fmla="*/ 158 w 179"/>
                <a:gd name="T21" fmla="*/ 59 h 114"/>
                <a:gd name="T22" fmla="*/ 92 w 179"/>
                <a:gd name="T23" fmla="*/ 23 h 114"/>
                <a:gd name="T24" fmla="*/ 59 w 179"/>
                <a:gd name="T25" fmla="*/ 2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14">
                  <a:moveTo>
                    <a:pt x="59" y="23"/>
                  </a:moveTo>
                  <a:lnTo>
                    <a:pt x="37" y="31"/>
                  </a:lnTo>
                  <a:lnTo>
                    <a:pt x="30" y="0"/>
                  </a:lnTo>
                  <a:lnTo>
                    <a:pt x="0" y="16"/>
                  </a:lnTo>
                  <a:lnTo>
                    <a:pt x="21" y="45"/>
                  </a:lnTo>
                  <a:lnTo>
                    <a:pt x="63" y="50"/>
                  </a:lnTo>
                  <a:lnTo>
                    <a:pt x="75" y="85"/>
                  </a:lnTo>
                  <a:lnTo>
                    <a:pt x="106" y="95"/>
                  </a:lnTo>
                  <a:lnTo>
                    <a:pt x="134" y="83"/>
                  </a:lnTo>
                  <a:lnTo>
                    <a:pt x="179" y="114"/>
                  </a:lnTo>
                  <a:lnTo>
                    <a:pt x="158" y="59"/>
                  </a:lnTo>
                  <a:lnTo>
                    <a:pt x="92" y="23"/>
                  </a:lnTo>
                  <a:lnTo>
                    <a:pt x="5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5883276" y="3679825"/>
              <a:ext cx="90488" cy="109538"/>
            </a:xfrm>
            <a:custGeom>
              <a:avLst/>
              <a:gdLst>
                <a:gd name="T0" fmla="*/ 57 w 57"/>
                <a:gd name="T1" fmla="*/ 69 h 69"/>
                <a:gd name="T2" fmla="*/ 50 w 57"/>
                <a:gd name="T3" fmla="*/ 35 h 69"/>
                <a:gd name="T4" fmla="*/ 0 w 57"/>
                <a:gd name="T5" fmla="*/ 0 h 69"/>
                <a:gd name="T6" fmla="*/ 28 w 57"/>
                <a:gd name="T7" fmla="*/ 57 h 69"/>
                <a:gd name="T8" fmla="*/ 57 w 57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57" y="69"/>
                  </a:moveTo>
                  <a:lnTo>
                    <a:pt x="50" y="35"/>
                  </a:lnTo>
                  <a:lnTo>
                    <a:pt x="0" y="0"/>
                  </a:lnTo>
                  <a:lnTo>
                    <a:pt x="28" y="57"/>
                  </a:lnTo>
                  <a:lnTo>
                    <a:pt x="57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4786313" y="3309938"/>
              <a:ext cx="360363" cy="106363"/>
            </a:xfrm>
            <a:custGeom>
              <a:avLst/>
              <a:gdLst>
                <a:gd name="T0" fmla="*/ 116 w 227"/>
                <a:gd name="T1" fmla="*/ 0 h 67"/>
                <a:gd name="T2" fmla="*/ 59 w 227"/>
                <a:gd name="T3" fmla="*/ 17 h 67"/>
                <a:gd name="T4" fmla="*/ 0 w 227"/>
                <a:gd name="T5" fmla="*/ 3 h 67"/>
                <a:gd name="T6" fmla="*/ 90 w 227"/>
                <a:gd name="T7" fmla="*/ 67 h 67"/>
                <a:gd name="T8" fmla="*/ 80 w 227"/>
                <a:gd name="T9" fmla="*/ 34 h 67"/>
                <a:gd name="T10" fmla="*/ 106 w 227"/>
                <a:gd name="T11" fmla="*/ 55 h 67"/>
                <a:gd name="T12" fmla="*/ 227 w 227"/>
                <a:gd name="T13" fmla="*/ 22 h 67"/>
                <a:gd name="T14" fmla="*/ 116 w 227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67">
                  <a:moveTo>
                    <a:pt x="116" y="0"/>
                  </a:moveTo>
                  <a:lnTo>
                    <a:pt x="59" y="17"/>
                  </a:lnTo>
                  <a:lnTo>
                    <a:pt x="0" y="3"/>
                  </a:lnTo>
                  <a:lnTo>
                    <a:pt x="90" y="67"/>
                  </a:lnTo>
                  <a:lnTo>
                    <a:pt x="80" y="34"/>
                  </a:lnTo>
                  <a:lnTo>
                    <a:pt x="106" y="55"/>
                  </a:lnTo>
                  <a:lnTo>
                    <a:pt x="227" y="2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954588" y="3344863"/>
              <a:ext cx="346075" cy="269875"/>
            </a:xfrm>
            <a:custGeom>
              <a:avLst/>
              <a:gdLst>
                <a:gd name="T0" fmla="*/ 48 w 218"/>
                <a:gd name="T1" fmla="*/ 97 h 170"/>
                <a:gd name="T2" fmla="*/ 71 w 218"/>
                <a:gd name="T3" fmla="*/ 170 h 170"/>
                <a:gd name="T4" fmla="*/ 218 w 218"/>
                <a:gd name="T5" fmla="*/ 106 h 170"/>
                <a:gd name="T6" fmla="*/ 218 w 218"/>
                <a:gd name="T7" fmla="*/ 106 h 170"/>
                <a:gd name="T8" fmla="*/ 204 w 218"/>
                <a:gd name="T9" fmla="*/ 52 h 170"/>
                <a:gd name="T10" fmla="*/ 159 w 218"/>
                <a:gd name="T11" fmla="*/ 52 h 170"/>
                <a:gd name="T12" fmla="*/ 121 w 218"/>
                <a:gd name="T13" fmla="*/ 0 h 170"/>
                <a:gd name="T14" fmla="*/ 0 w 218"/>
                <a:gd name="T15" fmla="*/ 33 h 170"/>
                <a:gd name="T16" fmla="*/ 48 w 218"/>
                <a:gd name="T17" fmla="*/ 9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70">
                  <a:moveTo>
                    <a:pt x="48" y="97"/>
                  </a:moveTo>
                  <a:lnTo>
                    <a:pt x="71" y="170"/>
                  </a:lnTo>
                  <a:lnTo>
                    <a:pt x="218" y="106"/>
                  </a:lnTo>
                  <a:lnTo>
                    <a:pt x="218" y="106"/>
                  </a:lnTo>
                  <a:lnTo>
                    <a:pt x="204" y="52"/>
                  </a:lnTo>
                  <a:lnTo>
                    <a:pt x="159" y="52"/>
                  </a:lnTo>
                  <a:lnTo>
                    <a:pt x="121" y="0"/>
                  </a:lnTo>
                  <a:lnTo>
                    <a:pt x="0" y="33"/>
                  </a:lnTo>
                  <a:lnTo>
                    <a:pt x="4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6364288" y="3155950"/>
              <a:ext cx="180975" cy="177800"/>
            </a:xfrm>
            <a:custGeom>
              <a:avLst/>
              <a:gdLst>
                <a:gd name="T0" fmla="*/ 81 w 114"/>
                <a:gd name="T1" fmla="*/ 45 h 112"/>
                <a:gd name="T2" fmla="*/ 40 w 114"/>
                <a:gd name="T3" fmla="*/ 55 h 112"/>
                <a:gd name="T4" fmla="*/ 0 w 114"/>
                <a:gd name="T5" fmla="*/ 83 h 112"/>
                <a:gd name="T6" fmla="*/ 2 w 114"/>
                <a:gd name="T7" fmla="*/ 112 h 112"/>
                <a:gd name="T8" fmla="*/ 81 w 114"/>
                <a:gd name="T9" fmla="*/ 78 h 112"/>
                <a:gd name="T10" fmla="*/ 114 w 114"/>
                <a:gd name="T11" fmla="*/ 38 h 112"/>
                <a:gd name="T12" fmla="*/ 114 w 114"/>
                <a:gd name="T13" fmla="*/ 0 h 112"/>
                <a:gd name="T14" fmla="*/ 102 w 114"/>
                <a:gd name="T15" fmla="*/ 2 h 112"/>
                <a:gd name="T16" fmla="*/ 102 w 114"/>
                <a:gd name="T17" fmla="*/ 2 h 112"/>
                <a:gd name="T18" fmla="*/ 81 w 114"/>
                <a:gd name="T19" fmla="*/ 4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2">
                  <a:moveTo>
                    <a:pt x="81" y="45"/>
                  </a:moveTo>
                  <a:lnTo>
                    <a:pt x="40" y="55"/>
                  </a:lnTo>
                  <a:lnTo>
                    <a:pt x="0" y="83"/>
                  </a:lnTo>
                  <a:lnTo>
                    <a:pt x="2" y="112"/>
                  </a:lnTo>
                  <a:lnTo>
                    <a:pt x="81" y="78"/>
                  </a:lnTo>
                  <a:lnTo>
                    <a:pt x="114" y="38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102" y="2"/>
                  </a:lnTo>
                  <a:lnTo>
                    <a:pt x="8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6521451" y="3073400"/>
              <a:ext cx="98425" cy="82550"/>
            </a:xfrm>
            <a:custGeom>
              <a:avLst/>
              <a:gdLst>
                <a:gd name="T0" fmla="*/ 24 w 62"/>
                <a:gd name="T1" fmla="*/ 40 h 52"/>
                <a:gd name="T2" fmla="*/ 43 w 62"/>
                <a:gd name="T3" fmla="*/ 28 h 52"/>
                <a:gd name="T4" fmla="*/ 62 w 62"/>
                <a:gd name="T5" fmla="*/ 17 h 52"/>
                <a:gd name="T6" fmla="*/ 19 w 62"/>
                <a:gd name="T7" fmla="*/ 0 h 52"/>
                <a:gd name="T8" fmla="*/ 0 w 62"/>
                <a:gd name="T9" fmla="*/ 35 h 52"/>
                <a:gd name="T10" fmla="*/ 15 w 62"/>
                <a:gd name="T11" fmla="*/ 52 h 52"/>
                <a:gd name="T12" fmla="*/ 24 w 62"/>
                <a:gd name="T13" fmla="*/ 40 h 52"/>
                <a:gd name="T14" fmla="*/ 24 w 62"/>
                <a:gd name="T1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2">
                  <a:moveTo>
                    <a:pt x="24" y="40"/>
                  </a:moveTo>
                  <a:lnTo>
                    <a:pt x="43" y="28"/>
                  </a:lnTo>
                  <a:lnTo>
                    <a:pt x="62" y="17"/>
                  </a:lnTo>
                  <a:lnTo>
                    <a:pt x="19" y="0"/>
                  </a:lnTo>
                  <a:lnTo>
                    <a:pt x="0" y="35"/>
                  </a:lnTo>
                  <a:lnTo>
                    <a:pt x="15" y="52"/>
                  </a:lnTo>
                  <a:lnTo>
                    <a:pt x="24" y="40"/>
                  </a:lnTo>
                  <a:lnTo>
                    <a:pt x="2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740526" y="2722563"/>
              <a:ext cx="157163" cy="249238"/>
            </a:xfrm>
            <a:custGeom>
              <a:avLst/>
              <a:gdLst>
                <a:gd name="T0" fmla="*/ 23 w 99"/>
                <a:gd name="T1" fmla="*/ 157 h 157"/>
                <a:gd name="T2" fmla="*/ 99 w 99"/>
                <a:gd name="T3" fmla="*/ 0 h 157"/>
                <a:gd name="T4" fmla="*/ 0 w 99"/>
                <a:gd name="T5" fmla="*/ 95 h 157"/>
                <a:gd name="T6" fmla="*/ 23 w 99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57">
                  <a:moveTo>
                    <a:pt x="23" y="157"/>
                  </a:moveTo>
                  <a:lnTo>
                    <a:pt x="99" y="0"/>
                  </a:lnTo>
                  <a:lnTo>
                    <a:pt x="0" y="95"/>
                  </a:lnTo>
                  <a:lnTo>
                    <a:pt x="23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368801" y="2308225"/>
              <a:ext cx="2878138" cy="1397000"/>
            </a:xfrm>
            <a:custGeom>
              <a:avLst/>
              <a:gdLst>
                <a:gd name="T0" fmla="*/ 1806 w 1813"/>
                <a:gd name="T1" fmla="*/ 152 h 880"/>
                <a:gd name="T2" fmla="*/ 1382 w 1813"/>
                <a:gd name="T3" fmla="*/ 86 h 880"/>
                <a:gd name="T4" fmla="*/ 1044 w 1813"/>
                <a:gd name="T5" fmla="*/ 0 h 880"/>
                <a:gd name="T6" fmla="*/ 904 w 1813"/>
                <a:gd name="T7" fmla="*/ 24 h 880"/>
                <a:gd name="T8" fmla="*/ 722 w 1813"/>
                <a:gd name="T9" fmla="*/ 88 h 880"/>
                <a:gd name="T10" fmla="*/ 526 w 1813"/>
                <a:gd name="T11" fmla="*/ 155 h 880"/>
                <a:gd name="T12" fmla="*/ 388 w 1813"/>
                <a:gd name="T13" fmla="*/ 216 h 880"/>
                <a:gd name="T14" fmla="*/ 320 w 1813"/>
                <a:gd name="T15" fmla="*/ 140 h 880"/>
                <a:gd name="T16" fmla="*/ 227 w 1813"/>
                <a:gd name="T17" fmla="*/ 131 h 880"/>
                <a:gd name="T18" fmla="*/ 135 w 1813"/>
                <a:gd name="T19" fmla="*/ 238 h 880"/>
                <a:gd name="T20" fmla="*/ 85 w 1813"/>
                <a:gd name="T21" fmla="*/ 304 h 880"/>
                <a:gd name="T22" fmla="*/ 114 w 1813"/>
                <a:gd name="T23" fmla="*/ 318 h 880"/>
                <a:gd name="T24" fmla="*/ 163 w 1813"/>
                <a:gd name="T25" fmla="*/ 351 h 880"/>
                <a:gd name="T26" fmla="*/ 206 w 1813"/>
                <a:gd name="T27" fmla="*/ 290 h 880"/>
                <a:gd name="T28" fmla="*/ 268 w 1813"/>
                <a:gd name="T29" fmla="*/ 200 h 880"/>
                <a:gd name="T30" fmla="*/ 253 w 1813"/>
                <a:gd name="T31" fmla="*/ 290 h 880"/>
                <a:gd name="T32" fmla="*/ 303 w 1813"/>
                <a:gd name="T33" fmla="*/ 285 h 880"/>
                <a:gd name="T34" fmla="*/ 303 w 1813"/>
                <a:gd name="T35" fmla="*/ 285 h 880"/>
                <a:gd name="T36" fmla="*/ 303 w 1813"/>
                <a:gd name="T37" fmla="*/ 285 h 880"/>
                <a:gd name="T38" fmla="*/ 220 w 1813"/>
                <a:gd name="T39" fmla="*/ 373 h 880"/>
                <a:gd name="T40" fmla="*/ 119 w 1813"/>
                <a:gd name="T41" fmla="*/ 354 h 880"/>
                <a:gd name="T42" fmla="*/ 0 w 1813"/>
                <a:gd name="T43" fmla="*/ 444 h 880"/>
                <a:gd name="T44" fmla="*/ 62 w 1813"/>
                <a:gd name="T45" fmla="*/ 520 h 880"/>
                <a:gd name="T46" fmla="*/ 175 w 1813"/>
                <a:gd name="T47" fmla="*/ 551 h 880"/>
                <a:gd name="T48" fmla="*/ 249 w 1813"/>
                <a:gd name="T49" fmla="*/ 548 h 880"/>
                <a:gd name="T50" fmla="*/ 322 w 1813"/>
                <a:gd name="T51" fmla="*/ 477 h 880"/>
                <a:gd name="T52" fmla="*/ 419 w 1813"/>
                <a:gd name="T53" fmla="*/ 508 h 880"/>
                <a:gd name="T54" fmla="*/ 490 w 1813"/>
                <a:gd name="T55" fmla="*/ 551 h 880"/>
                <a:gd name="T56" fmla="*/ 478 w 1813"/>
                <a:gd name="T57" fmla="*/ 494 h 880"/>
                <a:gd name="T58" fmla="*/ 500 w 1813"/>
                <a:gd name="T59" fmla="*/ 472 h 880"/>
                <a:gd name="T60" fmla="*/ 521 w 1813"/>
                <a:gd name="T61" fmla="*/ 508 h 880"/>
                <a:gd name="T62" fmla="*/ 533 w 1813"/>
                <a:gd name="T63" fmla="*/ 584 h 880"/>
                <a:gd name="T64" fmla="*/ 419 w 1813"/>
                <a:gd name="T65" fmla="*/ 508 h 880"/>
                <a:gd name="T66" fmla="*/ 339 w 1813"/>
                <a:gd name="T67" fmla="*/ 527 h 880"/>
                <a:gd name="T68" fmla="*/ 282 w 1813"/>
                <a:gd name="T69" fmla="*/ 546 h 880"/>
                <a:gd name="T70" fmla="*/ 379 w 1813"/>
                <a:gd name="T71" fmla="*/ 579 h 880"/>
                <a:gd name="T72" fmla="*/ 379 w 1813"/>
                <a:gd name="T73" fmla="*/ 579 h 880"/>
                <a:gd name="T74" fmla="*/ 490 w 1813"/>
                <a:gd name="T75" fmla="*/ 653 h 880"/>
                <a:gd name="T76" fmla="*/ 672 w 1813"/>
                <a:gd name="T77" fmla="*/ 717 h 880"/>
                <a:gd name="T78" fmla="*/ 774 w 1813"/>
                <a:gd name="T79" fmla="*/ 880 h 880"/>
                <a:gd name="T80" fmla="*/ 897 w 1813"/>
                <a:gd name="T81" fmla="*/ 738 h 880"/>
                <a:gd name="T82" fmla="*/ 945 w 1813"/>
                <a:gd name="T83" fmla="*/ 785 h 880"/>
                <a:gd name="T84" fmla="*/ 954 w 1813"/>
                <a:gd name="T85" fmla="*/ 864 h 880"/>
                <a:gd name="T86" fmla="*/ 1020 w 1813"/>
                <a:gd name="T87" fmla="*/ 866 h 880"/>
                <a:gd name="T88" fmla="*/ 1030 w 1813"/>
                <a:gd name="T89" fmla="*/ 769 h 880"/>
                <a:gd name="T90" fmla="*/ 1117 w 1813"/>
                <a:gd name="T91" fmla="*/ 733 h 880"/>
                <a:gd name="T92" fmla="*/ 1151 w 1813"/>
                <a:gd name="T93" fmla="*/ 553 h 880"/>
                <a:gd name="T94" fmla="*/ 1226 w 1813"/>
                <a:gd name="T95" fmla="*/ 603 h 880"/>
                <a:gd name="T96" fmla="*/ 1269 w 1813"/>
                <a:gd name="T97" fmla="*/ 517 h 880"/>
                <a:gd name="T98" fmla="*/ 1361 w 1813"/>
                <a:gd name="T99" fmla="*/ 387 h 880"/>
                <a:gd name="T100" fmla="*/ 1177 w 1813"/>
                <a:gd name="T101" fmla="*/ 385 h 880"/>
                <a:gd name="T102" fmla="*/ 1309 w 1813"/>
                <a:gd name="T103" fmla="*/ 359 h 880"/>
                <a:gd name="T104" fmla="*/ 1593 w 1813"/>
                <a:gd name="T105" fmla="*/ 261 h 880"/>
                <a:gd name="T106" fmla="*/ 1813 w 1813"/>
                <a:gd name="T107" fmla="*/ 226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3" h="880">
                  <a:moveTo>
                    <a:pt x="1813" y="226"/>
                  </a:moveTo>
                  <a:lnTo>
                    <a:pt x="1806" y="152"/>
                  </a:lnTo>
                  <a:lnTo>
                    <a:pt x="1577" y="140"/>
                  </a:lnTo>
                  <a:lnTo>
                    <a:pt x="1382" y="86"/>
                  </a:lnTo>
                  <a:lnTo>
                    <a:pt x="1039" y="74"/>
                  </a:lnTo>
                  <a:lnTo>
                    <a:pt x="1044" y="0"/>
                  </a:lnTo>
                  <a:lnTo>
                    <a:pt x="904" y="24"/>
                  </a:lnTo>
                  <a:lnTo>
                    <a:pt x="904" y="24"/>
                  </a:lnTo>
                  <a:lnTo>
                    <a:pt x="831" y="93"/>
                  </a:lnTo>
                  <a:lnTo>
                    <a:pt x="722" y="88"/>
                  </a:lnTo>
                  <a:lnTo>
                    <a:pt x="646" y="150"/>
                  </a:lnTo>
                  <a:lnTo>
                    <a:pt x="526" y="155"/>
                  </a:lnTo>
                  <a:lnTo>
                    <a:pt x="526" y="155"/>
                  </a:lnTo>
                  <a:lnTo>
                    <a:pt x="388" y="216"/>
                  </a:lnTo>
                  <a:lnTo>
                    <a:pt x="393" y="166"/>
                  </a:lnTo>
                  <a:lnTo>
                    <a:pt x="320" y="140"/>
                  </a:lnTo>
                  <a:lnTo>
                    <a:pt x="287" y="117"/>
                  </a:lnTo>
                  <a:lnTo>
                    <a:pt x="227" y="131"/>
                  </a:lnTo>
                  <a:lnTo>
                    <a:pt x="159" y="200"/>
                  </a:lnTo>
                  <a:lnTo>
                    <a:pt x="135" y="238"/>
                  </a:lnTo>
                  <a:lnTo>
                    <a:pt x="88" y="266"/>
                  </a:lnTo>
                  <a:lnTo>
                    <a:pt x="85" y="304"/>
                  </a:lnTo>
                  <a:lnTo>
                    <a:pt x="114" y="318"/>
                  </a:lnTo>
                  <a:lnTo>
                    <a:pt x="114" y="318"/>
                  </a:lnTo>
                  <a:lnTo>
                    <a:pt x="142" y="297"/>
                  </a:lnTo>
                  <a:lnTo>
                    <a:pt x="163" y="351"/>
                  </a:lnTo>
                  <a:lnTo>
                    <a:pt x="197" y="337"/>
                  </a:lnTo>
                  <a:lnTo>
                    <a:pt x="206" y="290"/>
                  </a:lnTo>
                  <a:lnTo>
                    <a:pt x="211" y="245"/>
                  </a:lnTo>
                  <a:lnTo>
                    <a:pt x="268" y="200"/>
                  </a:lnTo>
                  <a:lnTo>
                    <a:pt x="239" y="257"/>
                  </a:lnTo>
                  <a:lnTo>
                    <a:pt x="253" y="290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01" y="304"/>
                  </a:lnTo>
                  <a:lnTo>
                    <a:pt x="303" y="285"/>
                  </a:lnTo>
                  <a:lnTo>
                    <a:pt x="234" y="332"/>
                  </a:lnTo>
                  <a:lnTo>
                    <a:pt x="220" y="373"/>
                  </a:lnTo>
                  <a:lnTo>
                    <a:pt x="142" y="373"/>
                  </a:lnTo>
                  <a:lnTo>
                    <a:pt x="119" y="354"/>
                  </a:lnTo>
                  <a:lnTo>
                    <a:pt x="66" y="413"/>
                  </a:lnTo>
                  <a:lnTo>
                    <a:pt x="0" y="444"/>
                  </a:lnTo>
                  <a:lnTo>
                    <a:pt x="24" y="506"/>
                  </a:lnTo>
                  <a:lnTo>
                    <a:pt x="62" y="520"/>
                  </a:lnTo>
                  <a:lnTo>
                    <a:pt x="128" y="491"/>
                  </a:lnTo>
                  <a:lnTo>
                    <a:pt x="175" y="551"/>
                  </a:lnTo>
                  <a:lnTo>
                    <a:pt x="175" y="551"/>
                  </a:lnTo>
                  <a:lnTo>
                    <a:pt x="249" y="548"/>
                  </a:lnTo>
                  <a:lnTo>
                    <a:pt x="249" y="548"/>
                  </a:lnTo>
                  <a:lnTo>
                    <a:pt x="322" y="477"/>
                  </a:lnTo>
                  <a:lnTo>
                    <a:pt x="388" y="489"/>
                  </a:lnTo>
                  <a:lnTo>
                    <a:pt x="419" y="508"/>
                  </a:lnTo>
                  <a:lnTo>
                    <a:pt x="490" y="551"/>
                  </a:lnTo>
                  <a:lnTo>
                    <a:pt x="490" y="551"/>
                  </a:lnTo>
                  <a:lnTo>
                    <a:pt x="490" y="551"/>
                  </a:lnTo>
                  <a:lnTo>
                    <a:pt x="478" y="494"/>
                  </a:lnTo>
                  <a:lnTo>
                    <a:pt x="500" y="472"/>
                  </a:lnTo>
                  <a:lnTo>
                    <a:pt x="500" y="472"/>
                  </a:lnTo>
                  <a:lnTo>
                    <a:pt x="540" y="465"/>
                  </a:lnTo>
                  <a:lnTo>
                    <a:pt x="521" y="508"/>
                  </a:lnTo>
                  <a:lnTo>
                    <a:pt x="547" y="534"/>
                  </a:lnTo>
                  <a:lnTo>
                    <a:pt x="533" y="584"/>
                  </a:lnTo>
                  <a:lnTo>
                    <a:pt x="490" y="551"/>
                  </a:lnTo>
                  <a:lnTo>
                    <a:pt x="419" y="508"/>
                  </a:lnTo>
                  <a:lnTo>
                    <a:pt x="403" y="536"/>
                  </a:lnTo>
                  <a:lnTo>
                    <a:pt x="339" y="527"/>
                  </a:lnTo>
                  <a:lnTo>
                    <a:pt x="339" y="527"/>
                  </a:lnTo>
                  <a:lnTo>
                    <a:pt x="282" y="546"/>
                  </a:lnTo>
                  <a:lnTo>
                    <a:pt x="310" y="589"/>
                  </a:lnTo>
                  <a:lnTo>
                    <a:pt x="379" y="579"/>
                  </a:lnTo>
                  <a:lnTo>
                    <a:pt x="379" y="579"/>
                  </a:lnTo>
                  <a:lnTo>
                    <a:pt x="379" y="579"/>
                  </a:lnTo>
                  <a:lnTo>
                    <a:pt x="379" y="631"/>
                  </a:lnTo>
                  <a:lnTo>
                    <a:pt x="490" y="653"/>
                  </a:lnTo>
                  <a:lnTo>
                    <a:pt x="582" y="695"/>
                  </a:lnTo>
                  <a:lnTo>
                    <a:pt x="672" y="717"/>
                  </a:lnTo>
                  <a:lnTo>
                    <a:pt x="736" y="802"/>
                  </a:lnTo>
                  <a:lnTo>
                    <a:pt x="774" y="880"/>
                  </a:lnTo>
                  <a:lnTo>
                    <a:pt x="800" y="793"/>
                  </a:lnTo>
                  <a:lnTo>
                    <a:pt x="897" y="738"/>
                  </a:lnTo>
                  <a:lnTo>
                    <a:pt x="923" y="802"/>
                  </a:lnTo>
                  <a:lnTo>
                    <a:pt x="945" y="785"/>
                  </a:lnTo>
                  <a:lnTo>
                    <a:pt x="945" y="785"/>
                  </a:lnTo>
                  <a:lnTo>
                    <a:pt x="954" y="864"/>
                  </a:lnTo>
                  <a:lnTo>
                    <a:pt x="973" y="823"/>
                  </a:lnTo>
                  <a:lnTo>
                    <a:pt x="1020" y="866"/>
                  </a:lnTo>
                  <a:lnTo>
                    <a:pt x="1063" y="823"/>
                  </a:lnTo>
                  <a:lnTo>
                    <a:pt x="1030" y="769"/>
                  </a:lnTo>
                  <a:lnTo>
                    <a:pt x="1046" y="738"/>
                  </a:lnTo>
                  <a:lnTo>
                    <a:pt x="1117" y="733"/>
                  </a:lnTo>
                  <a:lnTo>
                    <a:pt x="1177" y="660"/>
                  </a:lnTo>
                  <a:lnTo>
                    <a:pt x="1151" y="553"/>
                  </a:lnTo>
                  <a:lnTo>
                    <a:pt x="1214" y="553"/>
                  </a:lnTo>
                  <a:lnTo>
                    <a:pt x="1226" y="603"/>
                  </a:lnTo>
                  <a:lnTo>
                    <a:pt x="1269" y="520"/>
                  </a:lnTo>
                  <a:lnTo>
                    <a:pt x="1269" y="517"/>
                  </a:lnTo>
                  <a:lnTo>
                    <a:pt x="1359" y="465"/>
                  </a:lnTo>
                  <a:lnTo>
                    <a:pt x="1361" y="387"/>
                  </a:lnTo>
                  <a:lnTo>
                    <a:pt x="1309" y="359"/>
                  </a:lnTo>
                  <a:lnTo>
                    <a:pt x="1177" y="385"/>
                  </a:lnTo>
                  <a:lnTo>
                    <a:pt x="1177" y="385"/>
                  </a:lnTo>
                  <a:lnTo>
                    <a:pt x="1309" y="359"/>
                  </a:lnTo>
                  <a:lnTo>
                    <a:pt x="1397" y="292"/>
                  </a:lnTo>
                  <a:lnTo>
                    <a:pt x="1593" y="261"/>
                  </a:lnTo>
                  <a:lnTo>
                    <a:pt x="1655" y="299"/>
                  </a:lnTo>
                  <a:lnTo>
                    <a:pt x="18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6438901" y="30241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4286251" y="3111500"/>
              <a:ext cx="180975" cy="120650"/>
            </a:xfrm>
            <a:custGeom>
              <a:avLst/>
              <a:gdLst>
                <a:gd name="T0" fmla="*/ 76 w 114"/>
                <a:gd name="T1" fmla="*/ 0 h 76"/>
                <a:gd name="T2" fmla="*/ 76 w 114"/>
                <a:gd name="T3" fmla="*/ 0 h 76"/>
                <a:gd name="T4" fmla="*/ 0 w 114"/>
                <a:gd name="T5" fmla="*/ 0 h 76"/>
                <a:gd name="T6" fmla="*/ 19 w 114"/>
                <a:gd name="T7" fmla="*/ 71 h 76"/>
                <a:gd name="T8" fmla="*/ 66 w 114"/>
                <a:gd name="T9" fmla="*/ 76 h 76"/>
                <a:gd name="T10" fmla="*/ 114 w 114"/>
                <a:gd name="T11" fmla="*/ 14 h 76"/>
                <a:gd name="T12" fmla="*/ 76 w 114"/>
                <a:gd name="T13" fmla="*/ 0 h 76"/>
                <a:gd name="T14" fmla="*/ 76 w 114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76">
                  <a:moveTo>
                    <a:pt x="76" y="0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19" y="71"/>
                  </a:lnTo>
                  <a:lnTo>
                    <a:pt x="66" y="76"/>
                  </a:lnTo>
                  <a:lnTo>
                    <a:pt x="114" y="14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4170363" y="3216275"/>
              <a:ext cx="1017588" cy="1144588"/>
            </a:xfrm>
            <a:custGeom>
              <a:avLst/>
              <a:gdLst>
                <a:gd name="T0" fmla="*/ 258 w 641"/>
                <a:gd name="T1" fmla="*/ 36 h 721"/>
                <a:gd name="T2" fmla="*/ 232 w 641"/>
                <a:gd name="T3" fmla="*/ 0 h 721"/>
                <a:gd name="T4" fmla="*/ 232 w 641"/>
                <a:gd name="T5" fmla="*/ 0 h 721"/>
                <a:gd name="T6" fmla="*/ 232 w 641"/>
                <a:gd name="T7" fmla="*/ 0 h 721"/>
                <a:gd name="T8" fmla="*/ 109 w 641"/>
                <a:gd name="T9" fmla="*/ 21 h 721"/>
                <a:gd name="T10" fmla="*/ 19 w 641"/>
                <a:gd name="T11" fmla="*/ 135 h 721"/>
                <a:gd name="T12" fmla="*/ 19 w 641"/>
                <a:gd name="T13" fmla="*/ 135 h 721"/>
                <a:gd name="T14" fmla="*/ 0 w 641"/>
                <a:gd name="T15" fmla="*/ 247 h 721"/>
                <a:gd name="T16" fmla="*/ 85 w 641"/>
                <a:gd name="T17" fmla="*/ 339 h 721"/>
                <a:gd name="T18" fmla="*/ 206 w 641"/>
                <a:gd name="T19" fmla="*/ 313 h 721"/>
                <a:gd name="T20" fmla="*/ 260 w 641"/>
                <a:gd name="T21" fmla="*/ 363 h 721"/>
                <a:gd name="T22" fmla="*/ 244 w 641"/>
                <a:gd name="T23" fmla="*/ 389 h 721"/>
                <a:gd name="T24" fmla="*/ 279 w 641"/>
                <a:gd name="T25" fmla="*/ 425 h 721"/>
                <a:gd name="T26" fmla="*/ 279 w 641"/>
                <a:gd name="T27" fmla="*/ 425 h 721"/>
                <a:gd name="T28" fmla="*/ 296 w 641"/>
                <a:gd name="T29" fmla="*/ 489 h 721"/>
                <a:gd name="T30" fmla="*/ 274 w 641"/>
                <a:gd name="T31" fmla="*/ 536 h 721"/>
                <a:gd name="T32" fmla="*/ 296 w 641"/>
                <a:gd name="T33" fmla="*/ 579 h 721"/>
                <a:gd name="T34" fmla="*/ 296 w 641"/>
                <a:gd name="T35" fmla="*/ 624 h 721"/>
                <a:gd name="T36" fmla="*/ 341 w 641"/>
                <a:gd name="T37" fmla="*/ 721 h 721"/>
                <a:gd name="T38" fmla="*/ 400 w 641"/>
                <a:gd name="T39" fmla="*/ 709 h 721"/>
                <a:gd name="T40" fmla="*/ 457 w 641"/>
                <a:gd name="T41" fmla="*/ 662 h 721"/>
                <a:gd name="T42" fmla="*/ 487 w 641"/>
                <a:gd name="T43" fmla="*/ 619 h 721"/>
                <a:gd name="T44" fmla="*/ 485 w 641"/>
                <a:gd name="T45" fmla="*/ 574 h 721"/>
                <a:gd name="T46" fmla="*/ 542 w 641"/>
                <a:gd name="T47" fmla="*/ 524 h 721"/>
                <a:gd name="T48" fmla="*/ 525 w 641"/>
                <a:gd name="T49" fmla="*/ 422 h 721"/>
                <a:gd name="T50" fmla="*/ 594 w 641"/>
                <a:gd name="T51" fmla="*/ 353 h 721"/>
                <a:gd name="T52" fmla="*/ 641 w 641"/>
                <a:gd name="T53" fmla="*/ 268 h 721"/>
                <a:gd name="T54" fmla="*/ 561 w 641"/>
                <a:gd name="T55" fmla="*/ 259 h 721"/>
                <a:gd name="T56" fmla="*/ 509 w 641"/>
                <a:gd name="T57" fmla="*/ 185 h 721"/>
                <a:gd name="T58" fmla="*/ 478 w 641"/>
                <a:gd name="T59" fmla="*/ 126 h 721"/>
                <a:gd name="T60" fmla="*/ 388 w 641"/>
                <a:gd name="T61" fmla="*/ 62 h 721"/>
                <a:gd name="T62" fmla="*/ 331 w 641"/>
                <a:gd name="T63" fmla="*/ 74 h 721"/>
                <a:gd name="T64" fmla="*/ 258 w 641"/>
                <a:gd name="T65" fmla="*/ 3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1" h="721">
                  <a:moveTo>
                    <a:pt x="258" y="36"/>
                  </a:moveTo>
                  <a:lnTo>
                    <a:pt x="232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109" y="21"/>
                  </a:lnTo>
                  <a:lnTo>
                    <a:pt x="19" y="135"/>
                  </a:lnTo>
                  <a:lnTo>
                    <a:pt x="19" y="135"/>
                  </a:lnTo>
                  <a:lnTo>
                    <a:pt x="0" y="247"/>
                  </a:lnTo>
                  <a:lnTo>
                    <a:pt x="85" y="339"/>
                  </a:lnTo>
                  <a:lnTo>
                    <a:pt x="206" y="313"/>
                  </a:lnTo>
                  <a:lnTo>
                    <a:pt x="260" y="363"/>
                  </a:lnTo>
                  <a:lnTo>
                    <a:pt x="244" y="389"/>
                  </a:lnTo>
                  <a:lnTo>
                    <a:pt x="279" y="425"/>
                  </a:lnTo>
                  <a:lnTo>
                    <a:pt x="279" y="425"/>
                  </a:lnTo>
                  <a:lnTo>
                    <a:pt x="296" y="489"/>
                  </a:lnTo>
                  <a:lnTo>
                    <a:pt x="274" y="536"/>
                  </a:lnTo>
                  <a:lnTo>
                    <a:pt x="296" y="579"/>
                  </a:lnTo>
                  <a:lnTo>
                    <a:pt x="296" y="624"/>
                  </a:lnTo>
                  <a:lnTo>
                    <a:pt x="341" y="721"/>
                  </a:lnTo>
                  <a:lnTo>
                    <a:pt x="400" y="709"/>
                  </a:lnTo>
                  <a:lnTo>
                    <a:pt x="457" y="662"/>
                  </a:lnTo>
                  <a:lnTo>
                    <a:pt x="487" y="619"/>
                  </a:lnTo>
                  <a:lnTo>
                    <a:pt x="485" y="574"/>
                  </a:lnTo>
                  <a:lnTo>
                    <a:pt x="542" y="524"/>
                  </a:lnTo>
                  <a:lnTo>
                    <a:pt x="525" y="422"/>
                  </a:lnTo>
                  <a:lnTo>
                    <a:pt x="594" y="353"/>
                  </a:lnTo>
                  <a:lnTo>
                    <a:pt x="641" y="268"/>
                  </a:lnTo>
                  <a:lnTo>
                    <a:pt x="561" y="259"/>
                  </a:lnTo>
                  <a:lnTo>
                    <a:pt x="509" y="185"/>
                  </a:lnTo>
                  <a:lnTo>
                    <a:pt x="478" y="126"/>
                  </a:lnTo>
                  <a:lnTo>
                    <a:pt x="388" y="62"/>
                  </a:lnTo>
                  <a:lnTo>
                    <a:pt x="331" y="74"/>
                  </a:lnTo>
                  <a:lnTo>
                    <a:pt x="25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816476" y="388302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5064126" y="4017963"/>
              <a:ext cx="109538" cy="195263"/>
            </a:xfrm>
            <a:custGeom>
              <a:avLst/>
              <a:gdLst>
                <a:gd name="T0" fmla="*/ 19 w 69"/>
                <a:gd name="T1" fmla="*/ 59 h 123"/>
                <a:gd name="T2" fmla="*/ 0 w 69"/>
                <a:gd name="T3" fmla="*/ 83 h 123"/>
                <a:gd name="T4" fmla="*/ 17 w 69"/>
                <a:gd name="T5" fmla="*/ 123 h 123"/>
                <a:gd name="T6" fmla="*/ 47 w 69"/>
                <a:gd name="T7" fmla="*/ 100 h 123"/>
                <a:gd name="T8" fmla="*/ 19 w 69"/>
                <a:gd name="T9" fmla="*/ 59 h 123"/>
                <a:gd name="T10" fmla="*/ 47 w 69"/>
                <a:gd name="T11" fmla="*/ 100 h 123"/>
                <a:gd name="T12" fmla="*/ 69 w 69"/>
                <a:gd name="T13" fmla="*/ 0 h 123"/>
                <a:gd name="T14" fmla="*/ 24 w 69"/>
                <a:gd name="T15" fmla="*/ 19 h 123"/>
                <a:gd name="T16" fmla="*/ 19 w 69"/>
                <a:gd name="T1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23">
                  <a:moveTo>
                    <a:pt x="19" y="59"/>
                  </a:moveTo>
                  <a:lnTo>
                    <a:pt x="0" y="83"/>
                  </a:lnTo>
                  <a:lnTo>
                    <a:pt x="17" y="123"/>
                  </a:lnTo>
                  <a:lnTo>
                    <a:pt x="47" y="100"/>
                  </a:lnTo>
                  <a:lnTo>
                    <a:pt x="19" y="59"/>
                  </a:lnTo>
                  <a:lnTo>
                    <a:pt x="47" y="100"/>
                  </a:lnTo>
                  <a:lnTo>
                    <a:pt x="69" y="0"/>
                  </a:lnTo>
                  <a:lnTo>
                    <a:pt x="24" y="19"/>
                  </a:lnTo>
                  <a:lnTo>
                    <a:pt x="1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4271963" y="2884488"/>
              <a:ext cx="71438" cy="84138"/>
            </a:xfrm>
            <a:custGeom>
              <a:avLst/>
              <a:gdLst>
                <a:gd name="T0" fmla="*/ 45 w 45"/>
                <a:gd name="T1" fmla="*/ 0 h 53"/>
                <a:gd name="T2" fmla="*/ 4 w 45"/>
                <a:gd name="T3" fmla="*/ 7 h 53"/>
                <a:gd name="T4" fmla="*/ 0 w 45"/>
                <a:gd name="T5" fmla="*/ 38 h 53"/>
                <a:gd name="T6" fmla="*/ 16 w 45"/>
                <a:gd name="T7" fmla="*/ 53 h 53"/>
                <a:gd name="T8" fmla="*/ 45 w 45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3">
                  <a:moveTo>
                    <a:pt x="45" y="0"/>
                  </a:moveTo>
                  <a:lnTo>
                    <a:pt x="4" y="7"/>
                  </a:lnTo>
                  <a:lnTo>
                    <a:pt x="0" y="38"/>
                  </a:lnTo>
                  <a:lnTo>
                    <a:pt x="16" y="5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4335463" y="2790825"/>
              <a:ext cx="115888" cy="192088"/>
            </a:xfrm>
            <a:custGeom>
              <a:avLst/>
              <a:gdLst>
                <a:gd name="T0" fmla="*/ 16 w 73"/>
                <a:gd name="T1" fmla="*/ 93 h 121"/>
                <a:gd name="T2" fmla="*/ 19 w 73"/>
                <a:gd name="T3" fmla="*/ 121 h 121"/>
                <a:gd name="T4" fmla="*/ 61 w 73"/>
                <a:gd name="T5" fmla="*/ 112 h 121"/>
                <a:gd name="T6" fmla="*/ 73 w 73"/>
                <a:gd name="T7" fmla="*/ 95 h 121"/>
                <a:gd name="T8" fmla="*/ 54 w 73"/>
                <a:gd name="T9" fmla="*/ 69 h 121"/>
                <a:gd name="T10" fmla="*/ 35 w 73"/>
                <a:gd name="T11" fmla="*/ 43 h 121"/>
                <a:gd name="T12" fmla="*/ 33 w 73"/>
                <a:gd name="T13" fmla="*/ 0 h 121"/>
                <a:gd name="T14" fmla="*/ 0 w 73"/>
                <a:gd name="T15" fmla="*/ 33 h 121"/>
                <a:gd name="T16" fmla="*/ 5 w 73"/>
                <a:gd name="T17" fmla="*/ 59 h 121"/>
                <a:gd name="T18" fmla="*/ 31 w 73"/>
                <a:gd name="T19" fmla="*/ 66 h 121"/>
                <a:gd name="T20" fmla="*/ 16 w 73"/>
                <a:gd name="T21" fmla="*/ 9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1">
                  <a:moveTo>
                    <a:pt x="16" y="93"/>
                  </a:moveTo>
                  <a:lnTo>
                    <a:pt x="19" y="121"/>
                  </a:lnTo>
                  <a:lnTo>
                    <a:pt x="61" y="112"/>
                  </a:lnTo>
                  <a:lnTo>
                    <a:pt x="73" y="95"/>
                  </a:lnTo>
                  <a:lnTo>
                    <a:pt x="54" y="69"/>
                  </a:lnTo>
                  <a:lnTo>
                    <a:pt x="35" y="4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5" y="59"/>
                  </a:lnTo>
                  <a:lnTo>
                    <a:pt x="31" y="66"/>
                  </a:lnTo>
                  <a:lnTo>
                    <a:pt x="16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3340101" y="2098675"/>
              <a:ext cx="877888" cy="673100"/>
            </a:xfrm>
            <a:custGeom>
              <a:avLst/>
              <a:gdLst>
                <a:gd name="T0" fmla="*/ 553 w 553"/>
                <a:gd name="T1" fmla="*/ 40 h 424"/>
                <a:gd name="T2" fmla="*/ 466 w 553"/>
                <a:gd name="T3" fmla="*/ 21 h 424"/>
                <a:gd name="T4" fmla="*/ 464 w 553"/>
                <a:gd name="T5" fmla="*/ 19 h 424"/>
                <a:gd name="T6" fmla="*/ 312 w 553"/>
                <a:gd name="T7" fmla="*/ 0 h 424"/>
                <a:gd name="T8" fmla="*/ 184 w 553"/>
                <a:gd name="T9" fmla="*/ 21 h 424"/>
                <a:gd name="T10" fmla="*/ 52 w 553"/>
                <a:gd name="T11" fmla="*/ 64 h 424"/>
                <a:gd name="T12" fmla="*/ 0 w 553"/>
                <a:gd name="T13" fmla="*/ 106 h 424"/>
                <a:gd name="T14" fmla="*/ 16 w 553"/>
                <a:gd name="T15" fmla="*/ 147 h 424"/>
                <a:gd name="T16" fmla="*/ 64 w 553"/>
                <a:gd name="T17" fmla="*/ 149 h 424"/>
                <a:gd name="T18" fmla="*/ 142 w 553"/>
                <a:gd name="T19" fmla="*/ 189 h 424"/>
                <a:gd name="T20" fmla="*/ 201 w 553"/>
                <a:gd name="T21" fmla="*/ 261 h 424"/>
                <a:gd name="T22" fmla="*/ 172 w 553"/>
                <a:gd name="T23" fmla="*/ 315 h 424"/>
                <a:gd name="T24" fmla="*/ 220 w 553"/>
                <a:gd name="T25" fmla="*/ 405 h 424"/>
                <a:gd name="T26" fmla="*/ 272 w 553"/>
                <a:gd name="T27" fmla="*/ 424 h 424"/>
                <a:gd name="T28" fmla="*/ 295 w 553"/>
                <a:gd name="T29" fmla="*/ 351 h 424"/>
                <a:gd name="T30" fmla="*/ 383 w 553"/>
                <a:gd name="T31" fmla="*/ 303 h 424"/>
                <a:gd name="T32" fmla="*/ 459 w 553"/>
                <a:gd name="T33" fmla="*/ 265 h 424"/>
                <a:gd name="T34" fmla="*/ 490 w 553"/>
                <a:gd name="T35" fmla="*/ 154 h 424"/>
                <a:gd name="T36" fmla="*/ 553 w 553"/>
                <a:gd name="T37" fmla="*/ 4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3" h="424">
                  <a:moveTo>
                    <a:pt x="553" y="40"/>
                  </a:moveTo>
                  <a:lnTo>
                    <a:pt x="466" y="21"/>
                  </a:lnTo>
                  <a:lnTo>
                    <a:pt x="464" y="19"/>
                  </a:lnTo>
                  <a:lnTo>
                    <a:pt x="312" y="0"/>
                  </a:lnTo>
                  <a:lnTo>
                    <a:pt x="184" y="21"/>
                  </a:lnTo>
                  <a:lnTo>
                    <a:pt x="52" y="64"/>
                  </a:lnTo>
                  <a:lnTo>
                    <a:pt x="0" y="106"/>
                  </a:lnTo>
                  <a:lnTo>
                    <a:pt x="16" y="147"/>
                  </a:lnTo>
                  <a:lnTo>
                    <a:pt x="64" y="149"/>
                  </a:lnTo>
                  <a:lnTo>
                    <a:pt x="142" y="189"/>
                  </a:lnTo>
                  <a:lnTo>
                    <a:pt x="201" y="261"/>
                  </a:lnTo>
                  <a:lnTo>
                    <a:pt x="172" y="315"/>
                  </a:lnTo>
                  <a:lnTo>
                    <a:pt x="220" y="405"/>
                  </a:lnTo>
                  <a:lnTo>
                    <a:pt x="272" y="424"/>
                  </a:lnTo>
                  <a:lnTo>
                    <a:pt x="295" y="351"/>
                  </a:lnTo>
                  <a:lnTo>
                    <a:pt x="383" y="303"/>
                  </a:lnTo>
                  <a:lnTo>
                    <a:pt x="459" y="265"/>
                  </a:lnTo>
                  <a:lnTo>
                    <a:pt x="490" y="154"/>
                  </a:lnTo>
                  <a:lnTo>
                    <a:pt x="55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2955926" y="2109788"/>
              <a:ext cx="544513" cy="225425"/>
            </a:xfrm>
            <a:custGeom>
              <a:avLst/>
              <a:gdLst>
                <a:gd name="T0" fmla="*/ 121 w 343"/>
                <a:gd name="T1" fmla="*/ 88 h 142"/>
                <a:gd name="T2" fmla="*/ 74 w 343"/>
                <a:gd name="T3" fmla="*/ 142 h 142"/>
                <a:gd name="T4" fmla="*/ 175 w 343"/>
                <a:gd name="T5" fmla="*/ 135 h 142"/>
                <a:gd name="T6" fmla="*/ 216 w 343"/>
                <a:gd name="T7" fmla="*/ 73 h 142"/>
                <a:gd name="T8" fmla="*/ 284 w 343"/>
                <a:gd name="T9" fmla="*/ 50 h 142"/>
                <a:gd name="T10" fmla="*/ 343 w 343"/>
                <a:gd name="T11" fmla="*/ 16 h 142"/>
                <a:gd name="T12" fmla="*/ 263 w 343"/>
                <a:gd name="T13" fmla="*/ 7 h 142"/>
                <a:gd name="T14" fmla="*/ 263 w 343"/>
                <a:gd name="T15" fmla="*/ 7 h 142"/>
                <a:gd name="T16" fmla="*/ 180 w 343"/>
                <a:gd name="T17" fmla="*/ 0 h 142"/>
                <a:gd name="T18" fmla="*/ 69 w 343"/>
                <a:gd name="T19" fmla="*/ 24 h 142"/>
                <a:gd name="T20" fmla="*/ 0 w 343"/>
                <a:gd name="T21" fmla="*/ 69 h 142"/>
                <a:gd name="T22" fmla="*/ 64 w 343"/>
                <a:gd name="T23" fmla="*/ 104 h 142"/>
                <a:gd name="T24" fmla="*/ 121 w 343"/>
                <a:gd name="T25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" h="142">
                  <a:moveTo>
                    <a:pt x="121" y="88"/>
                  </a:moveTo>
                  <a:lnTo>
                    <a:pt x="74" y="142"/>
                  </a:lnTo>
                  <a:lnTo>
                    <a:pt x="175" y="135"/>
                  </a:lnTo>
                  <a:lnTo>
                    <a:pt x="216" y="73"/>
                  </a:lnTo>
                  <a:lnTo>
                    <a:pt x="284" y="50"/>
                  </a:lnTo>
                  <a:lnTo>
                    <a:pt x="343" y="16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180" y="0"/>
                  </a:lnTo>
                  <a:lnTo>
                    <a:pt x="69" y="24"/>
                  </a:lnTo>
                  <a:lnTo>
                    <a:pt x="0" y="69"/>
                  </a:lnTo>
                  <a:lnTo>
                    <a:pt x="64" y="104"/>
                  </a:lnTo>
                  <a:lnTo>
                    <a:pt x="121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3057526" y="2422525"/>
              <a:ext cx="447675" cy="307975"/>
            </a:xfrm>
            <a:custGeom>
              <a:avLst/>
              <a:gdLst>
                <a:gd name="T0" fmla="*/ 185 w 282"/>
                <a:gd name="T1" fmla="*/ 47 h 194"/>
                <a:gd name="T2" fmla="*/ 109 w 282"/>
                <a:gd name="T3" fmla="*/ 0 h 194"/>
                <a:gd name="T4" fmla="*/ 43 w 282"/>
                <a:gd name="T5" fmla="*/ 0 h 194"/>
                <a:gd name="T6" fmla="*/ 0 w 282"/>
                <a:gd name="T7" fmla="*/ 21 h 194"/>
                <a:gd name="T8" fmla="*/ 26 w 282"/>
                <a:gd name="T9" fmla="*/ 66 h 194"/>
                <a:gd name="T10" fmla="*/ 109 w 282"/>
                <a:gd name="T11" fmla="*/ 57 h 194"/>
                <a:gd name="T12" fmla="*/ 175 w 282"/>
                <a:gd name="T13" fmla="*/ 111 h 194"/>
                <a:gd name="T14" fmla="*/ 118 w 282"/>
                <a:gd name="T15" fmla="*/ 147 h 194"/>
                <a:gd name="T16" fmla="*/ 220 w 282"/>
                <a:gd name="T17" fmla="*/ 194 h 194"/>
                <a:gd name="T18" fmla="*/ 237 w 282"/>
                <a:gd name="T19" fmla="*/ 147 h 194"/>
                <a:gd name="T20" fmla="*/ 230 w 282"/>
                <a:gd name="T21" fmla="*/ 123 h 194"/>
                <a:gd name="T22" fmla="*/ 282 w 282"/>
                <a:gd name="T23" fmla="*/ 123 h 194"/>
                <a:gd name="T24" fmla="*/ 185 w 282"/>
                <a:gd name="T25" fmla="*/ 4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194">
                  <a:moveTo>
                    <a:pt x="185" y="47"/>
                  </a:moveTo>
                  <a:lnTo>
                    <a:pt x="109" y="0"/>
                  </a:lnTo>
                  <a:lnTo>
                    <a:pt x="43" y="0"/>
                  </a:lnTo>
                  <a:lnTo>
                    <a:pt x="0" y="21"/>
                  </a:lnTo>
                  <a:lnTo>
                    <a:pt x="26" y="66"/>
                  </a:lnTo>
                  <a:lnTo>
                    <a:pt x="109" y="57"/>
                  </a:lnTo>
                  <a:lnTo>
                    <a:pt x="175" y="111"/>
                  </a:lnTo>
                  <a:lnTo>
                    <a:pt x="118" y="147"/>
                  </a:lnTo>
                  <a:lnTo>
                    <a:pt x="220" y="194"/>
                  </a:lnTo>
                  <a:lnTo>
                    <a:pt x="237" y="147"/>
                  </a:lnTo>
                  <a:lnTo>
                    <a:pt x="230" y="123"/>
                  </a:lnTo>
                  <a:lnTo>
                    <a:pt x="282" y="123"/>
                  </a:lnTo>
                  <a:lnTo>
                    <a:pt x="18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2681288" y="3355975"/>
              <a:ext cx="90488" cy="104775"/>
            </a:xfrm>
            <a:custGeom>
              <a:avLst/>
              <a:gdLst>
                <a:gd name="T0" fmla="*/ 22 w 57"/>
                <a:gd name="T1" fmla="*/ 42 h 66"/>
                <a:gd name="T2" fmla="*/ 57 w 57"/>
                <a:gd name="T3" fmla="*/ 66 h 66"/>
                <a:gd name="T4" fmla="*/ 0 w 57"/>
                <a:gd name="T5" fmla="*/ 0 h 66"/>
                <a:gd name="T6" fmla="*/ 22 w 57"/>
                <a:gd name="T7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6">
                  <a:moveTo>
                    <a:pt x="22" y="42"/>
                  </a:moveTo>
                  <a:lnTo>
                    <a:pt x="57" y="66"/>
                  </a:lnTo>
                  <a:lnTo>
                    <a:pt x="0" y="0"/>
                  </a:lnTo>
                  <a:lnTo>
                    <a:pt x="2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1903413" y="2493963"/>
              <a:ext cx="1673225" cy="1200150"/>
            </a:xfrm>
            <a:custGeom>
              <a:avLst/>
              <a:gdLst>
                <a:gd name="T0" fmla="*/ 926 w 1054"/>
                <a:gd name="T1" fmla="*/ 197 h 756"/>
                <a:gd name="T2" fmla="*/ 848 w 1054"/>
                <a:gd name="T3" fmla="*/ 130 h 756"/>
                <a:gd name="T4" fmla="*/ 826 w 1054"/>
                <a:gd name="T5" fmla="*/ 294 h 756"/>
                <a:gd name="T6" fmla="*/ 682 w 1054"/>
                <a:gd name="T7" fmla="*/ 187 h 756"/>
                <a:gd name="T8" fmla="*/ 815 w 1054"/>
                <a:gd name="T9" fmla="*/ 54 h 756"/>
                <a:gd name="T10" fmla="*/ 675 w 1054"/>
                <a:gd name="T11" fmla="*/ 4 h 756"/>
                <a:gd name="T12" fmla="*/ 471 w 1054"/>
                <a:gd name="T13" fmla="*/ 42 h 756"/>
                <a:gd name="T14" fmla="*/ 471 w 1054"/>
                <a:gd name="T15" fmla="*/ 42 h 756"/>
                <a:gd name="T16" fmla="*/ 467 w 1054"/>
                <a:gd name="T17" fmla="*/ 42 h 756"/>
                <a:gd name="T18" fmla="*/ 351 w 1054"/>
                <a:gd name="T19" fmla="*/ 12 h 756"/>
                <a:gd name="T20" fmla="*/ 247 w 1054"/>
                <a:gd name="T21" fmla="*/ 31 h 756"/>
                <a:gd name="T22" fmla="*/ 3 w 1054"/>
                <a:gd name="T23" fmla="*/ 45 h 756"/>
                <a:gd name="T24" fmla="*/ 0 w 1054"/>
                <a:gd name="T25" fmla="*/ 102 h 756"/>
                <a:gd name="T26" fmla="*/ 31 w 1054"/>
                <a:gd name="T27" fmla="*/ 125 h 756"/>
                <a:gd name="T28" fmla="*/ 83 w 1054"/>
                <a:gd name="T29" fmla="*/ 194 h 756"/>
                <a:gd name="T30" fmla="*/ 147 w 1054"/>
                <a:gd name="T31" fmla="*/ 180 h 756"/>
                <a:gd name="T32" fmla="*/ 341 w 1054"/>
                <a:gd name="T33" fmla="*/ 265 h 756"/>
                <a:gd name="T34" fmla="*/ 408 w 1054"/>
                <a:gd name="T35" fmla="*/ 410 h 756"/>
                <a:gd name="T36" fmla="*/ 476 w 1054"/>
                <a:gd name="T37" fmla="*/ 512 h 756"/>
                <a:gd name="T38" fmla="*/ 495 w 1054"/>
                <a:gd name="T39" fmla="*/ 514 h 756"/>
                <a:gd name="T40" fmla="*/ 533 w 1054"/>
                <a:gd name="T41" fmla="*/ 557 h 756"/>
                <a:gd name="T42" fmla="*/ 595 w 1054"/>
                <a:gd name="T43" fmla="*/ 649 h 756"/>
                <a:gd name="T44" fmla="*/ 715 w 1054"/>
                <a:gd name="T45" fmla="*/ 685 h 756"/>
                <a:gd name="T46" fmla="*/ 786 w 1054"/>
                <a:gd name="T47" fmla="*/ 754 h 756"/>
                <a:gd name="T48" fmla="*/ 791 w 1054"/>
                <a:gd name="T49" fmla="*/ 735 h 756"/>
                <a:gd name="T50" fmla="*/ 753 w 1054"/>
                <a:gd name="T51" fmla="*/ 657 h 756"/>
                <a:gd name="T52" fmla="*/ 718 w 1054"/>
                <a:gd name="T53" fmla="*/ 635 h 756"/>
                <a:gd name="T54" fmla="*/ 654 w 1054"/>
                <a:gd name="T55" fmla="*/ 626 h 756"/>
                <a:gd name="T56" fmla="*/ 696 w 1054"/>
                <a:gd name="T57" fmla="*/ 540 h 756"/>
                <a:gd name="T58" fmla="*/ 793 w 1054"/>
                <a:gd name="T59" fmla="*/ 536 h 756"/>
                <a:gd name="T60" fmla="*/ 819 w 1054"/>
                <a:gd name="T61" fmla="*/ 519 h 756"/>
                <a:gd name="T62" fmla="*/ 879 w 1054"/>
                <a:gd name="T63" fmla="*/ 422 h 756"/>
                <a:gd name="T64" fmla="*/ 976 w 1054"/>
                <a:gd name="T65" fmla="*/ 306 h 756"/>
                <a:gd name="T66" fmla="*/ 976 w 1054"/>
                <a:gd name="T67" fmla="*/ 168 h 756"/>
                <a:gd name="T68" fmla="*/ 782 w 1054"/>
                <a:gd name="T69" fmla="*/ 367 h 756"/>
                <a:gd name="T70" fmla="*/ 753 w 1054"/>
                <a:gd name="T71" fmla="*/ 348 h 756"/>
                <a:gd name="T72" fmla="*/ 737 w 1054"/>
                <a:gd name="T73" fmla="*/ 329 h 756"/>
                <a:gd name="T74" fmla="*/ 791 w 1054"/>
                <a:gd name="T75" fmla="*/ 40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4" h="756">
                  <a:moveTo>
                    <a:pt x="976" y="168"/>
                  </a:moveTo>
                  <a:lnTo>
                    <a:pt x="926" y="197"/>
                  </a:lnTo>
                  <a:lnTo>
                    <a:pt x="924" y="154"/>
                  </a:lnTo>
                  <a:lnTo>
                    <a:pt x="848" y="130"/>
                  </a:lnTo>
                  <a:lnTo>
                    <a:pt x="831" y="249"/>
                  </a:lnTo>
                  <a:lnTo>
                    <a:pt x="826" y="294"/>
                  </a:lnTo>
                  <a:lnTo>
                    <a:pt x="798" y="239"/>
                  </a:lnTo>
                  <a:lnTo>
                    <a:pt x="682" y="187"/>
                  </a:lnTo>
                  <a:lnTo>
                    <a:pt x="744" y="97"/>
                  </a:lnTo>
                  <a:lnTo>
                    <a:pt x="815" y="54"/>
                  </a:lnTo>
                  <a:lnTo>
                    <a:pt x="725" y="40"/>
                  </a:lnTo>
                  <a:lnTo>
                    <a:pt x="675" y="4"/>
                  </a:lnTo>
                  <a:lnTo>
                    <a:pt x="597" y="64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67" y="42"/>
                  </a:lnTo>
                  <a:lnTo>
                    <a:pt x="422" y="31"/>
                  </a:lnTo>
                  <a:lnTo>
                    <a:pt x="351" y="12"/>
                  </a:lnTo>
                  <a:lnTo>
                    <a:pt x="247" y="31"/>
                  </a:lnTo>
                  <a:lnTo>
                    <a:pt x="247" y="31"/>
                  </a:lnTo>
                  <a:lnTo>
                    <a:pt x="93" y="0"/>
                  </a:lnTo>
                  <a:lnTo>
                    <a:pt x="3" y="45"/>
                  </a:lnTo>
                  <a:lnTo>
                    <a:pt x="26" y="66"/>
                  </a:lnTo>
                  <a:lnTo>
                    <a:pt x="0" y="102"/>
                  </a:lnTo>
                  <a:lnTo>
                    <a:pt x="69" y="111"/>
                  </a:lnTo>
                  <a:lnTo>
                    <a:pt x="31" y="125"/>
                  </a:lnTo>
                  <a:lnTo>
                    <a:pt x="5" y="163"/>
                  </a:lnTo>
                  <a:lnTo>
                    <a:pt x="83" y="194"/>
                  </a:lnTo>
                  <a:lnTo>
                    <a:pt x="41" y="251"/>
                  </a:lnTo>
                  <a:lnTo>
                    <a:pt x="147" y="180"/>
                  </a:lnTo>
                  <a:lnTo>
                    <a:pt x="244" y="170"/>
                  </a:lnTo>
                  <a:lnTo>
                    <a:pt x="341" y="265"/>
                  </a:lnTo>
                  <a:lnTo>
                    <a:pt x="400" y="332"/>
                  </a:lnTo>
                  <a:lnTo>
                    <a:pt x="408" y="410"/>
                  </a:lnTo>
                  <a:lnTo>
                    <a:pt x="419" y="457"/>
                  </a:lnTo>
                  <a:lnTo>
                    <a:pt x="476" y="512"/>
                  </a:lnTo>
                  <a:lnTo>
                    <a:pt x="490" y="543"/>
                  </a:lnTo>
                  <a:lnTo>
                    <a:pt x="495" y="514"/>
                  </a:lnTo>
                  <a:lnTo>
                    <a:pt x="495" y="514"/>
                  </a:lnTo>
                  <a:lnTo>
                    <a:pt x="533" y="557"/>
                  </a:lnTo>
                  <a:lnTo>
                    <a:pt x="590" y="621"/>
                  </a:lnTo>
                  <a:lnTo>
                    <a:pt x="595" y="649"/>
                  </a:lnTo>
                  <a:lnTo>
                    <a:pt x="668" y="680"/>
                  </a:lnTo>
                  <a:lnTo>
                    <a:pt x="715" y="685"/>
                  </a:lnTo>
                  <a:lnTo>
                    <a:pt x="760" y="709"/>
                  </a:lnTo>
                  <a:lnTo>
                    <a:pt x="786" y="754"/>
                  </a:lnTo>
                  <a:lnTo>
                    <a:pt x="855" y="756"/>
                  </a:lnTo>
                  <a:lnTo>
                    <a:pt x="791" y="735"/>
                  </a:lnTo>
                  <a:lnTo>
                    <a:pt x="793" y="685"/>
                  </a:lnTo>
                  <a:lnTo>
                    <a:pt x="753" y="657"/>
                  </a:lnTo>
                  <a:lnTo>
                    <a:pt x="758" y="623"/>
                  </a:lnTo>
                  <a:lnTo>
                    <a:pt x="718" y="635"/>
                  </a:lnTo>
                  <a:lnTo>
                    <a:pt x="696" y="657"/>
                  </a:lnTo>
                  <a:lnTo>
                    <a:pt x="654" y="626"/>
                  </a:lnTo>
                  <a:lnTo>
                    <a:pt x="663" y="578"/>
                  </a:lnTo>
                  <a:lnTo>
                    <a:pt x="696" y="540"/>
                  </a:lnTo>
                  <a:lnTo>
                    <a:pt x="748" y="540"/>
                  </a:lnTo>
                  <a:lnTo>
                    <a:pt x="793" y="536"/>
                  </a:lnTo>
                  <a:lnTo>
                    <a:pt x="819" y="588"/>
                  </a:lnTo>
                  <a:lnTo>
                    <a:pt x="819" y="519"/>
                  </a:lnTo>
                  <a:lnTo>
                    <a:pt x="860" y="476"/>
                  </a:lnTo>
                  <a:lnTo>
                    <a:pt x="879" y="422"/>
                  </a:lnTo>
                  <a:lnTo>
                    <a:pt x="961" y="367"/>
                  </a:lnTo>
                  <a:lnTo>
                    <a:pt x="976" y="306"/>
                  </a:lnTo>
                  <a:lnTo>
                    <a:pt x="1054" y="284"/>
                  </a:lnTo>
                  <a:lnTo>
                    <a:pt x="976" y="168"/>
                  </a:lnTo>
                  <a:close/>
                  <a:moveTo>
                    <a:pt x="791" y="408"/>
                  </a:moveTo>
                  <a:lnTo>
                    <a:pt x="782" y="367"/>
                  </a:lnTo>
                  <a:lnTo>
                    <a:pt x="744" y="405"/>
                  </a:lnTo>
                  <a:lnTo>
                    <a:pt x="753" y="348"/>
                  </a:lnTo>
                  <a:lnTo>
                    <a:pt x="713" y="346"/>
                  </a:lnTo>
                  <a:lnTo>
                    <a:pt x="737" y="329"/>
                  </a:lnTo>
                  <a:lnTo>
                    <a:pt x="860" y="379"/>
                  </a:lnTo>
                  <a:lnTo>
                    <a:pt x="791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3189288" y="3627438"/>
              <a:ext cx="720725" cy="1128713"/>
            </a:xfrm>
            <a:custGeom>
              <a:avLst/>
              <a:gdLst>
                <a:gd name="T0" fmla="*/ 407 w 454"/>
                <a:gd name="T1" fmla="*/ 149 h 711"/>
                <a:gd name="T2" fmla="*/ 301 w 454"/>
                <a:gd name="T3" fmla="*/ 125 h 711"/>
                <a:gd name="T4" fmla="*/ 291 w 454"/>
                <a:gd name="T5" fmla="*/ 80 h 711"/>
                <a:gd name="T6" fmla="*/ 213 w 454"/>
                <a:gd name="T7" fmla="*/ 35 h 711"/>
                <a:gd name="T8" fmla="*/ 102 w 454"/>
                <a:gd name="T9" fmla="*/ 0 h 711"/>
                <a:gd name="T10" fmla="*/ 45 w 454"/>
                <a:gd name="T11" fmla="*/ 42 h 711"/>
                <a:gd name="T12" fmla="*/ 40 w 454"/>
                <a:gd name="T13" fmla="*/ 97 h 711"/>
                <a:gd name="T14" fmla="*/ 0 w 454"/>
                <a:gd name="T15" fmla="*/ 156 h 711"/>
                <a:gd name="T16" fmla="*/ 28 w 454"/>
                <a:gd name="T17" fmla="*/ 215 h 711"/>
                <a:gd name="T18" fmla="*/ 66 w 454"/>
                <a:gd name="T19" fmla="*/ 270 h 711"/>
                <a:gd name="T20" fmla="*/ 111 w 454"/>
                <a:gd name="T21" fmla="*/ 296 h 711"/>
                <a:gd name="T22" fmla="*/ 78 w 454"/>
                <a:gd name="T23" fmla="*/ 493 h 711"/>
                <a:gd name="T24" fmla="*/ 66 w 454"/>
                <a:gd name="T25" fmla="*/ 647 h 711"/>
                <a:gd name="T26" fmla="*/ 118 w 454"/>
                <a:gd name="T27" fmla="*/ 711 h 711"/>
                <a:gd name="T28" fmla="*/ 161 w 454"/>
                <a:gd name="T29" fmla="*/ 702 h 711"/>
                <a:gd name="T30" fmla="*/ 121 w 454"/>
                <a:gd name="T31" fmla="*/ 654 h 711"/>
                <a:gd name="T32" fmla="*/ 161 w 454"/>
                <a:gd name="T33" fmla="*/ 547 h 711"/>
                <a:gd name="T34" fmla="*/ 237 w 454"/>
                <a:gd name="T35" fmla="*/ 490 h 711"/>
                <a:gd name="T36" fmla="*/ 218 w 454"/>
                <a:gd name="T37" fmla="*/ 460 h 711"/>
                <a:gd name="T38" fmla="*/ 218 w 454"/>
                <a:gd name="T39" fmla="*/ 460 h 711"/>
                <a:gd name="T40" fmla="*/ 260 w 454"/>
                <a:gd name="T41" fmla="*/ 464 h 711"/>
                <a:gd name="T42" fmla="*/ 319 w 454"/>
                <a:gd name="T43" fmla="*/ 400 h 711"/>
                <a:gd name="T44" fmla="*/ 343 w 454"/>
                <a:gd name="T45" fmla="*/ 343 h 711"/>
                <a:gd name="T46" fmla="*/ 393 w 454"/>
                <a:gd name="T47" fmla="*/ 334 h 711"/>
                <a:gd name="T48" fmla="*/ 419 w 454"/>
                <a:gd name="T49" fmla="*/ 239 h 711"/>
                <a:gd name="T50" fmla="*/ 454 w 454"/>
                <a:gd name="T51" fmla="*/ 187 h 711"/>
                <a:gd name="T52" fmla="*/ 407 w 454"/>
                <a:gd name="T53" fmla="*/ 1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711">
                  <a:moveTo>
                    <a:pt x="407" y="149"/>
                  </a:moveTo>
                  <a:lnTo>
                    <a:pt x="301" y="125"/>
                  </a:lnTo>
                  <a:lnTo>
                    <a:pt x="291" y="80"/>
                  </a:lnTo>
                  <a:lnTo>
                    <a:pt x="213" y="35"/>
                  </a:lnTo>
                  <a:lnTo>
                    <a:pt x="102" y="0"/>
                  </a:lnTo>
                  <a:lnTo>
                    <a:pt x="45" y="42"/>
                  </a:lnTo>
                  <a:lnTo>
                    <a:pt x="40" y="97"/>
                  </a:lnTo>
                  <a:lnTo>
                    <a:pt x="0" y="156"/>
                  </a:lnTo>
                  <a:lnTo>
                    <a:pt x="28" y="215"/>
                  </a:lnTo>
                  <a:lnTo>
                    <a:pt x="66" y="270"/>
                  </a:lnTo>
                  <a:lnTo>
                    <a:pt x="111" y="296"/>
                  </a:lnTo>
                  <a:lnTo>
                    <a:pt x="78" y="493"/>
                  </a:lnTo>
                  <a:lnTo>
                    <a:pt x="66" y="647"/>
                  </a:lnTo>
                  <a:lnTo>
                    <a:pt x="118" y="711"/>
                  </a:lnTo>
                  <a:lnTo>
                    <a:pt x="161" y="702"/>
                  </a:lnTo>
                  <a:lnTo>
                    <a:pt x="121" y="654"/>
                  </a:lnTo>
                  <a:lnTo>
                    <a:pt x="161" y="547"/>
                  </a:lnTo>
                  <a:lnTo>
                    <a:pt x="237" y="490"/>
                  </a:lnTo>
                  <a:lnTo>
                    <a:pt x="218" y="460"/>
                  </a:lnTo>
                  <a:lnTo>
                    <a:pt x="218" y="460"/>
                  </a:lnTo>
                  <a:lnTo>
                    <a:pt x="260" y="464"/>
                  </a:lnTo>
                  <a:lnTo>
                    <a:pt x="319" y="400"/>
                  </a:lnTo>
                  <a:lnTo>
                    <a:pt x="343" y="343"/>
                  </a:lnTo>
                  <a:lnTo>
                    <a:pt x="393" y="334"/>
                  </a:lnTo>
                  <a:lnTo>
                    <a:pt x="419" y="239"/>
                  </a:lnTo>
                  <a:lnTo>
                    <a:pt x="454" y="187"/>
                  </a:lnTo>
                  <a:lnTo>
                    <a:pt x="407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3148013" y="3452813"/>
              <a:ext cx="161925" cy="57150"/>
            </a:xfrm>
            <a:custGeom>
              <a:avLst/>
              <a:gdLst>
                <a:gd name="T0" fmla="*/ 0 w 102"/>
                <a:gd name="T1" fmla="*/ 12 h 36"/>
                <a:gd name="T2" fmla="*/ 102 w 102"/>
                <a:gd name="T3" fmla="*/ 36 h 36"/>
                <a:gd name="T4" fmla="*/ 31 w 102"/>
                <a:gd name="T5" fmla="*/ 0 h 36"/>
                <a:gd name="T6" fmla="*/ 0 w 102"/>
                <a:gd name="T7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36">
                  <a:moveTo>
                    <a:pt x="0" y="12"/>
                  </a:moveTo>
                  <a:lnTo>
                    <a:pt x="102" y="36"/>
                  </a:lnTo>
                  <a:lnTo>
                    <a:pt x="3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3302001" y="3509963"/>
              <a:ext cx="90488" cy="41275"/>
            </a:xfrm>
            <a:custGeom>
              <a:avLst/>
              <a:gdLst>
                <a:gd name="T0" fmla="*/ 31 w 57"/>
                <a:gd name="T1" fmla="*/ 26 h 26"/>
                <a:gd name="T2" fmla="*/ 57 w 57"/>
                <a:gd name="T3" fmla="*/ 5 h 26"/>
                <a:gd name="T4" fmla="*/ 5 w 57"/>
                <a:gd name="T5" fmla="*/ 0 h 26"/>
                <a:gd name="T6" fmla="*/ 0 w 57"/>
                <a:gd name="T7" fmla="*/ 21 h 26"/>
                <a:gd name="T8" fmla="*/ 31 w 5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6">
                  <a:moveTo>
                    <a:pt x="31" y="26"/>
                  </a:moveTo>
                  <a:lnTo>
                    <a:pt x="57" y="5"/>
                  </a:lnTo>
                  <a:lnTo>
                    <a:pt x="5" y="0"/>
                  </a:lnTo>
                  <a:lnTo>
                    <a:pt x="0" y="21"/>
                  </a:lnTo>
                  <a:lnTo>
                    <a:pt x="3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3527426" y="2955925"/>
              <a:ext cx="104775" cy="98425"/>
            </a:xfrm>
            <a:custGeom>
              <a:avLst/>
              <a:gdLst>
                <a:gd name="T0" fmla="*/ 66 w 66"/>
                <a:gd name="T1" fmla="*/ 62 h 62"/>
                <a:gd name="T2" fmla="*/ 31 w 66"/>
                <a:gd name="T3" fmla="*/ 0 h 62"/>
                <a:gd name="T4" fmla="*/ 0 w 66"/>
                <a:gd name="T5" fmla="*/ 41 h 62"/>
                <a:gd name="T6" fmla="*/ 66 w 66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2">
                  <a:moveTo>
                    <a:pt x="66" y="62"/>
                  </a:moveTo>
                  <a:lnTo>
                    <a:pt x="31" y="0"/>
                  </a:lnTo>
                  <a:lnTo>
                    <a:pt x="0" y="41"/>
                  </a:lnTo>
                  <a:lnTo>
                    <a:pt x="6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2651126" y="2422525"/>
              <a:ext cx="241300" cy="134938"/>
            </a:xfrm>
            <a:custGeom>
              <a:avLst/>
              <a:gdLst>
                <a:gd name="T0" fmla="*/ 41 w 152"/>
                <a:gd name="T1" fmla="*/ 85 h 85"/>
                <a:gd name="T2" fmla="*/ 107 w 152"/>
                <a:gd name="T3" fmla="*/ 68 h 85"/>
                <a:gd name="T4" fmla="*/ 152 w 152"/>
                <a:gd name="T5" fmla="*/ 68 h 85"/>
                <a:gd name="T6" fmla="*/ 109 w 152"/>
                <a:gd name="T7" fmla="*/ 2 h 85"/>
                <a:gd name="T8" fmla="*/ 55 w 152"/>
                <a:gd name="T9" fmla="*/ 19 h 85"/>
                <a:gd name="T10" fmla="*/ 19 w 152"/>
                <a:gd name="T11" fmla="*/ 0 h 85"/>
                <a:gd name="T12" fmla="*/ 0 w 152"/>
                <a:gd name="T13" fmla="*/ 45 h 85"/>
                <a:gd name="T14" fmla="*/ 41 w 152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85">
                  <a:moveTo>
                    <a:pt x="41" y="85"/>
                  </a:moveTo>
                  <a:lnTo>
                    <a:pt x="107" y="68"/>
                  </a:lnTo>
                  <a:lnTo>
                    <a:pt x="152" y="68"/>
                  </a:lnTo>
                  <a:lnTo>
                    <a:pt x="109" y="2"/>
                  </a:lnTo>
                  <a:lnTo>
                    <a:pt x="55" y="19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1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2516188" y="2398713"/>
              <a:ext cx="165100" cy="114300"/>
            </a:xfrm>
            <a:custGeom>
              <a:avLst/>
              <a:gdLst>
                <a:gd name="T0" fmla="*/ 104 w 104"/>
                <a:gd name="T1" fmla="*/ 15 h 72"/>
                <a:gd name="T2" fmla="*/ 69 w 104"/>
                <a:gd name="T3" fmla="*/ 8 h 72"/>
                <a:gd name="T4" fmla="*/ 29 w 104"/>
                <a:gd name="T5" fmla="*/ 0 h 72"/>
                <a:gd name="T6" fmla="*/ 0 w 104"/>
                <a:gd name="T7" fmla="*/ 41 h 72"/>
                <a:gd name="T8" fmla="*/ 36 w 104"/>
                <a:gd name="T9" fmla="*/ 72 h 72"/>
                <a:gd name="T10" fmla="*/ 104 w 104"/>
                <a:gd name="T11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2">
                  <a:moveTo>
                    <a:pt x="104" y="15"/>
                  </a:moveTo>
                  <a:lnTo>
                    <a:pt x="69" y="8"/>
                  </a:lnTo>
                  <a:lnTo>
                    <a:pt x="29" y="0"/>
                  </a:lnTo>
                  <a:lnTo>
                    <a:pt x="0" y="41"/>
                  </a:lnTo>
                  <a:lnTo>
                    <a:pt x="36" y="72"/>
                  </a:lnTo>
                  <a:lnTo>
                    <a:pt x="10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2892426" y="2398713"/>
              <a:ext cx="52388" cy="101600"/>
            </a:xfrm>
            <a:custGeom>
              <a:avLst/>
              <a:gdLst>
                <a:gd name="T0" fmla="*/ 33 w 33"/>
                <a:gd name="T1" fmla="*/ 0 h 64"/>
                <a:gd name="T2" fmla="*/ 0 w 33"/>
                <a:gd name="T3" fmla="*/ 34 h 64"/>
                <a:gd name="T4" fmla="*/ 33 w 33"/>
                <a:gd name="T5" fmla="*/ 64 h 64"/>
                <a:gd name="T6" fmla="*/ 33 w 3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0" y="3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576513" y="2301875"/>
              <a:ext cx="98425" cy="66675"/>
            </a:xfrm>
            <a:custGeom>
              <a:avLst/>
              <a:gdLst>
                <a:gd name="T0" fmla="*/ 62 w 62"/>
                <a:gd name="T1" fmla="*/ 26 h 42"/>
                <a:gd name="T2" fmla="*/ 55 w 62"/>
                <a:gd name="T3" fmla="*/ 0 h 42"/>
                <a:gd name="T4" fmla="*/ 0 w 62"/>
                <a:gd name="T5" fmla="*/ 21 h 42"/>
                <a:gd name="T6" fmla="*/ 19 w 62"/>
                <a:gd name="T7" fmla="*/ 42 h 42"/>
                <a:gd name="T8" fmla="*/ 62 w 62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2">
                  <a:moveTo>
                    <a:pt x="62" y="26"/>
                  </a:moveTo>
                  <a:lnTo>
                    <a:pt x="55" y="0"/>
                  </a:lnTo>
                  <a:lnTo>
                    <a:pt x="0" y="21"/>
                  </a:lnTo>
                  <a:lnTo>
                    <a:pt x="19" y="42"/>
                  </a:lnTo>
                  <a:lnTo>
                    <a:pt x="6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2674938" y="2320925"/>
              <a:ext cx="149225" cy="85725"/>
            </a:xfrm>
            <a:custGeom>
              <a:avLst/>
              <a:gdLst>
                <a:gd name="T0" fmla="*/ 94 w 94"/>
                <a:gd name="T1" fmla="*/ 35 h 54"/>
                <a:gd name="T2" fmla="*/ 66 w 94"/>
                <a:gd name="T3" fmla="*/ 0 h 54"/>
                <a:gd name="T4" fmla="*/ 45 w 94"/>
                <a:gd name="T5" fmla="*/ 19 h 54"/>
                <a:gd name="T6" fmla="*/ 0 w 94"/>
                <a:gd name="T7" fmla="*/ 14 h 54"/>
                <a:gd name="T8" fmla="*/ 21 w 94"/>
                <a:gd name="T9" fmla="*/ 54 h 54"/>
                <a:gd name="T10" fmla="*/ 94 w 94"/>
                <a:gd name="T11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54">
                  <a:moveTo>
                    <a:pt x="94" y="35"/>
                  </a:moveTo>
                  <a:lnTo>
                    <a:pt x="66" y="0"/>
                  </a:lnTo>
                  <a:lnTo>
                    <a:pt x="45" y="19"/>
                  </a:lnTo>
                  <a:lnTo>
                    <a:pt x="0" y="14"/>
                  </a:lnTo>
                  <a:lnTo>
                    <a:pt x="21" y="54"/>
                  </a:lnTo>
                  <a:lnTo>
                    <a:pt x="9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2978151" y="2335213"/>
              <a:ext cx="79375" cy="41275"/>
            </a:xfrm>
            <a:custGeom>
              <a:avLst/>
              <a:gdLst>
                <a:gd name="T0" fmla="*/ 0 w 50"/>
                <a:gd name="T1" fmla="*/ 0 h 26"/>
                <a:gd name="T2" fmla="*/ 41 w 50"/>
                <a:gd name="T3" fmla="*/ 26 h 26"/>
                <a:gd name="T4" fmla="*/ 50 w 50"/>
                <a:gd name="T5" fmla="*/ 0 h 26"/>
                <a:gd name="T6" fmla="*/ 0 w 50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41" y="26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3043238" y="2368550"/>
              <a:ext cx="171450" cy="38100"/>
            </a:xfrm>
            <a:custGeom>
              <a:avLst/>
              <a:gdLst>
                <a:gd name="T0" fmla="*/ 108 w 108"/>
                <a:gd name="T1" fmla="*/ 0 h 24"/>
                <a:gd name="T2" fmla="*/ 49 w 108"/>
                <a:gd name="T3" fmla="*/ 3 h 24"/>
                <a:gd name="T4" fmla="*/ 0 w 108"/>
                <a:gd name="T5" fmla="*/ 5 h 24"/>
                <a:gd name="T6" fmla="*/ 61 w 108"/>
                <a:gd name="T7" fmla="*/ 24 h 24"/>
                <a:gd name="T8" fmla="*/ 108 w 10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4">
                  <a:moveTo>
                    <a:pt x="108" y="0"/>
                  </a:moveTo>
                  <a:lnTo>
                    <a:pt x="49" y="3"/>
                  </a:lnTo>
                  <a:lnTo>
                    <a:pt x="0" y="5"/>
                  </a:lnTo>
                  <a:lnTo>
                    <a:pt x="61" y="2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627688" y="3668713"/>
              <a:ext cx="33338" cy="63500"/>
            </a:xfrm>
            <a:custGeom>
              <a:avLst/>
              <a:gdLst>
                <a:gd name="T0" fmla="*/ 0 w 21"/>
                <a:gd name="T1" fmla="*/ 40 h 40"/>
                <a:gd name="T2" fmla="*/ 21 w 21"/>
                <a:gd name="T3" fmla="*/ 23 h 40"/>
                <a:gd name="T4" fmla="*/ 5 w 21"/>
                <a:gd name="T5" fmla="*/ 0 h 40"/>
                <a:gd name="T6" fmla="*/ 0 w 21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0">
                  <a:moveTo>
                    <a:pt x="0" y="40"/>
                  </a:moveTo>
                  <a:lnTo>
                    <a:pt x="21" y="23"/>
                  </a:lnTo>
                  <a:lnTo>
                    <a:pt x="5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6218238" y="3430588"/>
              <a:ext cx="25400" cy="49213"/>
            </a:xfrm>
            <a:custGeom>
              <a:avLst/>
              <a:gdLst>
                <a:gd name="T0" fmla="*/ 0 w 16"/>
                <a:gd name="T1" fmla="*/ 14 h 31"/>
                <a:gd name="T2" fmla="*/ 7 w 16"/>
                <a:gd name="T3" fmla="*/ 31 h 31"/>
                <a:gd name="T4" fmla="*/ 16 w 16"/>
                <a:gd name="T5" fmla="*/ 0 h 31"/>
                <a:gd name="T6" fmla="*/ 0 w 16"/>
                <a:gd name="T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0" y="14"/>
                  </a:moveTo>
                  <a:lnTo>
                    <a:pt x="7" y="31"/>
                  </a:lnTo>
                  <a:lnTo>
                    <a:pt x="1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4083051" y="2620963"/>
              <a:ext cx="134938" cy="87313"/>
            </a:xfrm>
            <a:custGeom>
              <a:avLst/>
              <a:gdLst>
                <a:gd name="T0" fmla="*/ 29 w 85"/>
                <a:gd name="T1" fmla="*/ 15 h 55"/>
                <a:gd name="T2" fmla="*/ 0 w 85"/>
                <a:gd name="T3" fmla="*/ 3 h 55"/>
                <a:gd name="T4" fmla="*/ 7 w 85"/>
                <a:gd name="T5" fmla="*/ 36 h 55"/>
                <a:gd name="T6" fmla="*/ 41 w 85"/>
                <a:gd name="T7" fmla="*/ 55 h 55"/>
                <a:gd name="T8" fmla="*/ 85 w 85"/>
                <a:gd name="T9" fmla="*/ 0 h 55"/>
                <a:gd name="T10" fmla="*/ 29 w 85"/>
                <a:gd name="T11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5">
                  <a:moveTo>
                    <a:pt x="29" y="15"/>
                  </a:moveTo>
                  <a:lnTo>
                    <a:pt x="0" y="3"/>
                  </a:lnTo>
                  <a:lnTo>
                    <a:pt x="7" y="36"/>
                  </a:lnTo>
                  <a:lnTo>
                    <a:pt x="41" y="55"/>
                  </a:lnTo>
                  <a:lnTo>
                    <a:pt x="85" y="0"/>
                  </a:lnTo>
                  <a:lnTo>
                    <a:pt x="2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5203826" y="2324100"/>
              <a:ext cx="255588" cy="184150"/>
            </a:xfrm>
            <a:custGeom>
              <a:avLst/>
              <a:gdLst>
                <a:gd name="T0" fmla="*/ 59 w 161"/>
                <a:gd name="T1" fmla="*/ 52 h 116"/>
                <a:gd name="T2" fmla="*/ 161 w 161"/>
                <a:gd name="T3" fmla="*/ 0 h 116"/>
                <a:gd name="T4" fmla="*/ 75 w 161"/>
                <a:gd name="T5" fmla="*/ 14 h 116"/>
                <a:gd name="T6" fmla="*/ 0 w 161"/>
                <a:gd name="T7" fmla="*/ 92 h 116"/>
                <a:gd name="T8" fmla="*/ 56 w 161"/>
                <a:gd name="T9" fmla="*/ 116 h 116"/>
                <a:gd name="T10" fmla="*/ 59 w 161"/>
                <a:gd name="T11" fmla="*/ 5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16">
                  <a:moveTo>
                    <a:pt x="59" y="52"/>
                  </a:moveTo>
                  <a:lnTo>
                    <a:pt x="161" y="0"/>
                  </a:lnTo>
                  <a:lnTo>
                    <a:pt x="75" y="14"/>
                  </a:lnTo>
                  <a:lnTo>
                    <a:pt x="0" y="92"/>
                  </a:lnTo>
                  <a:lnTo>
                    <a:pt x="56" y="116"/>
                  </a:lnTo>
                  <a:lnTo>
                    <a:pt x="5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4594226" y="2230438"/>
              <a:ext cx="146050" cy="112713"/>
            </a:xfrm>
            <a:custGeom>
              <a:avLst/>
              <a:gdLst>
                <a:gd name="T0" fmla="*/ 17 w 92"/>
                <a:gd name="T1" fmla="*/ 40 h 71"/>
                <a:gd name="T2" fmla="*/ 57 w 92"/>
                <a:gd name="T3" fmla="*/ 71 h 71"/>
                <a:gd name="T4" fmla="*/ 92 w 92"/>
                <a:gd name="T5" fmla="*/ 21 h 71"/>
                <a:gd name="T6" fmla="*/ 0 w 92"/>
                <a:gd name="T7" fmla="*/ 0 h 71"/>
                <a:gd name="T8" fmla="*/ 17 w 92"/>
                <a:gd name="T9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1">
                  <a:moveTo>
                    <a:pt x="17" y="40"/>
                  </a:moveTo>
                  <a:lnTo>
                    <a:pt x="57" y="71"/>
                  </a:lnTo>
                  <a:lnTo>
                    <a:pt x="92" y="21"/>
                  </a:lnTo>
                  <a:lnTo>
                    <a:pt x="0" y="0"/>
                  </a:lnTo>
                  <a:lnTo>
                    <a:pt x="1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4692651" y="2203450"/>
              <a:ext cx="146050" cy="60325"/>
            </a:xfrm>
            <a:custGeom>
              <a:avLst/>
              <a:gdLst>
                <a:gd name="T0" fmla="*/ 0 w 92"/>
                <a:gd name="T1" fmla="*/ 0 h 38"/>
                <a:gd name="T2" fmla="*/ 30 w 92"/>
                <a:gd name="T3" fmla="*/ 38 h 38"/>
                <a:gd name="T4" fmla="*/ 92 w 92"/>
                <a:gd name="T5" fmla="*/ 10 h 38"/>
                <a:gd name="T6" fmla="*/ 0 w 9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30" y="38"/>
                  </a:lnTo>
                  <a:lnTo>
                    <a:pt x="9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TextBox 10"/>
          <p:cNvSpPr txBox="1"/>
          <p:nvPr/>
        </p:nvSpPr>
        <p:spPr>
          <a:xfrm>
            <a:off x="3368675" y="523875"/>
            <a:ext cx="568071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Our schedule 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658247" y="1324610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225" y="3533140"/>
            <a:ext cx="11891010" cy="2436666"/>
          </a:xfrm>
          <a:prstGeom prst="rect">
            <a:avLst/>
          </a:prstGeom>
          <a:ln w="38100">
            <a:solidFill>
              <a:srgbClr val="2E2D33"/>
            </a:solidFill>
            <a:prstDash val="solid"/>
          </a:ln>
        </p:spPr>
      </p:pic>
      <p:sp>
        <p:nvSpPr>
          <p:cNvPr id="62" name="任意多边形 61"/>
          <p:cNvSpPr/>
          <p:nvPr>
            <p:custDataLst>
              <p:tags r:id="rId3"/>
            </p:custDataLst>
          </p:nvPr>
        </p:nvSpPr>
        <p:spPr>
          <a:xfrm>
            <a:off x="2225675" y="1670050"/>
            <a:ext cx="7594600" cy="1625600"/>
          </a:xfrm>
          <a:custGeom>
            <a:avLst/>
            <a:gdLst>
              <a:gd name="connsiteX0" fmla="*/ 0 w 7594600"/>
              <a:gd name="connsiteY0" fmla="*/ 0 h 1625600"/>
              <a:gd name="connsiteX1" fmla="*/ 1066800 w 7594600"/>
              <a:gd name="connsiteY1" fmla="*/ 0 h 1625600"/>
              <a:gd name="connsiteX2" fmla="*/ 1066800 w 7594600"/>
              <a:gd name="connsiteY2" fmla="*/ 1625600 h 1625600"/>
              <a:gd name="connsiteX3" fmla="*/ 5930900 w 7594600"/>
              <a:gd name="connsiteY3" fmla="*/ 1625600 h 1625600"/>
              <a:gd name="connsiteX4" fmla="*/ 5930900 w 7594600"/>
              <a:gd name="connsiteY4" fmla="*/ 1130300 h 1625600"/>
              <a:gd name="connsiteX5" fmla="*/ 6832600 w 7594600"/>
              <a:gd name="connsiteY5" fmla="*/ 1130300 h 1625600"/>
              <a:gd name="connsiteX6" fmla="*/ 7594600 w 7594600"/>
              <a:gd name="connsiteY6" fmla="*/ 3683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600" h="1625600">
                <a:moveTo>
                  <a:pt x="0" y="0"/>
                </a:moveTo>
                <a:lnTo>
                  <a:pt x="1066800" y="0"/>
                </a:lnTo>
                <a:lnTo>
                  <a:pt x="1066800" y="1625600"/>
                </a:lnTo>
                <a:lnTo>
                  <a:pt x="5930900" y="1625600"/>
                </a:lnTo>
                <a:lnTo>
                  <a:pt x="5930900" y="1130300"/>
                </a:lnTo>
                <a:lnTo>
                  <a:pt x="6832600" y="1130300"/>
                </a:lnTo>
                <a:lnTo>
                  <a:pt x="7594600" y="368300"/>
                </a:lnTo>
              </a:path>
            </a:pathLst>
          </a:custGeom>
          <a:noFill/>
          <a:ln w="38100">
            <a:solidFill>
              <a:srgbClr val="58585A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39825" y="1235710"/>
            <a:ext cx="164465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Preparation</a:t>
            </a:r>
            <a:endParaRPr lang="en-US" altLang="zh-CN" sz="2400"/>
          </a:p>
        </p:txBody>
      </p:sp>
      <p:sp>
        <p:nvSpPr>
          <p:cNvPr id="73" name="文本框 72"/>
          <p:cNvSpPr txBox="1"/>
          <p:nvPr>
            <p:custDataLst>
              <p:tags r:id="rId4"/>
            </p:custDataLst>
          </p:nvPr>
        </p:nvSpPr>
        <p:spPr>
          <a:xfrm>
            <a:off x="4488815" y="2848610"/>
            <a:ext cx="202184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Case Testing</a:t>
            </a:r>
            <a:endParaRPr lang="en-US" altLang="zh-CN" sz="2400"/>
          </a:p>
        </p:txBody>
      </p:sp>
      <p:sp>
        <p:nvSpPr>
          <p:cNvPr id="74" name="文本框 73"/>
          <p:cNvSpPr txBox="1"/>
          <p:nvPr>
            <p:custDataLst>
              <p:tags r:id="rId5"/>
            </p:custDataLst>
          </p:nvPr>
        </p:nvSpPr>
        <p:spPr>
          <a:xfrm>
            <a:off x="1139825" y="1767840"/>
            <a:ext cx="194818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Test Planning</a:t>
            </a:r>
            <a:endParaRPr lang="en-US" altLang="zh-CN" sz="2400"/>
          </a:p>
        </p:txBody>
      </p:sp>
      <p:sp>
        <p:nvSpPr>
          <p:cNvPr id="75" name="文本框 74"/>
          <p:cNvSpPr txBox="1"/>
          <p:nvPr>
            <p:custDataLst>
              <p:tags r:id="rId6"/>
            </p:custDataLst>
          </p:nvPr>
        </p:nvSpPr>
        <p:spPr>
          <a:xfrm>
            <a:off x="8499475" y="1561465"/>
            <a:ext cx="354076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/>
              <a:t>Test report and evaluation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5769" y="3013502"/>
              <a:ext cx="934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05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1400" y="3072130"/>
            <a:ext cx="6971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Detailed Defect</a:t>
            </a:r>
            <a:endParaRPr lang="en-US" altLang="zh-CN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ldLvl="0" animBg="1"/>
      <p:bldP spid="24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10"/>
          <p:cNvSpPr txBox="1"/>
          <p:nvPr>
            <p:custDataLst>
              <p:tags r:id="rId1"/>
            </p:custDataLst>
          </p:nvPr>
        </p:nvSpPr>
        <p:spPr>
          <a:xfrm>
            <a:off x="76201" y="274309"/>
            <a:ext cx="3409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Detailed Defect: 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733187" y="974725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/>
          <p:nvPr>
            <p:custDataLst>
              <p:tags r:id="rId3"/>
            </p:custDataLst>
          </p:nvPr>
        </p:nvGraphicFramePr>
        <p:xfrm>
          <a:off x="1059259" y="1038225"/>
          <a:ext cx="10071100" cy="5148580"/>
        </p:xfrm>
        <a:graphic>
          <a:graphicData uri="http://schemas.openxmlformats.org/drawingml/2006/table">
            <a:tbl>
              <a:tblPr/>
              <a:tblGrid>
                <a:gridCol w="1633220"/>
                <a:gridCol w="1456690"/>
                <a:gridCol w="5842635"/>
                <a:gridCol w="1138555"/>
              </a:tblGrid>
              <a:tr h="4572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Defect ID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Component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Summary of defect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Severity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Register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No error type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is displayed when an error occurs during registration.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Critical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6426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Register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The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email format and authenticity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were not checked at the time of registration.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Major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Register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The registration interface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Terms &amp; Privacy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points to an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invalid link.</a:t>
                      </a:r>
                      <a:endParaRPr lang="en-US" altLang="en-US" sz="1400" b="0">
                        <a:solidFill>
                          <a:srgbClr val="FF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Cosmetic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Login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The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Forgot password link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to the login screen is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invalid.</a:t>
                      </a:r>
                      <a:endParaRPr lang="en-US" altLang="en-US" sz="1400" b="0">
                        <a:solidFill>
                          <a:srgbClr val="FF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Critical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The Display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Status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of the Table Layout interface points to an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invalid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link.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Minor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 without selecting a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date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will still be successful.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7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Note The reservation information can be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modified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even if a number of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parameters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are not specified.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Some product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pictures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on the product interface cannot be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displayed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correctly.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Minor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Admin tools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Admin tools </a:t>
                      </a:r>
                      <a:r>
                        <a:rPr lang="en-US" sz="1400" b="0">
                          <a:solidFill>
                            <a:srgbClr val="FF0000"/>
                          </a:solidFill>
                          <a:latin typeface="Times New Roman" panose="02020603050405020304" charset="-122"/>
                        </a:rPr>
                        <a:t>exposes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 all user information to non-administrator interfaces.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Critical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6426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D1009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Interface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Booking options are not shown in the left sidebar and can only be opened by clicking on the Bookings at the top.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Coesmetic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10"/>
          <p:cNvSpPr txBox="1"/>
          <p:nvPr>
            <p:custDataLst>
              <p:tags r:id="rId1"/>
            </p:custDataLst>
          </p:nvPr>
        </p:nvSpPr>
        <p:spPr>
          <a:xfrm>
            <a:off x="76201" y="274309"/>
            <a:ext cx="3409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Detailed Defect: 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733187" y="974725"/>
            <a:ext cx="875507" cy="0"/>
          </a:xfrm>
          <a:prstGeom prst="line">
            <a:avLst/>
          </a:prstGeom>
          <a:ln w="5080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/>
          <p:nvPr/>
        </p:nvPicPr>
        <p:blipFill>
          <a:blip/>
          <a:stretch>
            <a:fillRect/>
          </a:stretch>
        </p:blipFill>
        <p:spPr>
          <a:xfrm>
            <a:off x="4545965" y="5270500"/>
            <a:ext cx="2133600" cy="657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" y="1016000"/>
            <a:ext cx="6400800" cy="1971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95" y="1723390"/>
            <a:ext cx="7558405" cy="1743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230" y="2520315"/>
            <a:ext cx="7456805" cy="1292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640" y="3345180"/>
            <a:ext cx="2438400" cy="828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55" y="3680460"/>
            <a:ext cx="5247005" cy="2603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765" y="1307465"/>
            <a:ext cx="2687320" cy="27819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295" y="1904365"/>
            <a:ext cx="3108960" cy="30486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8685" y="2987675"/>
            <a:ext cx="6597015" cy="25869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1430" y="3680460"/>
            <a:ext cx="4893945" cy="29254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945" y="1440180"/>
            <a:ext cx="10319385" cy="397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5769" y="3013502"/>
              <a:ext cx="934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06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1400" y="3072130"/>
            <a:ext cx="6971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Test Summary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Recommedation</a:t>
            </a:r>
            <a:endParaRPr lang="en-US" altLang="zh-CN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ldLvl="0" animBg="1"/>
      <p:bldP spid="24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66" y="1"/>
            <a:ext cx="11804468" cy="3806941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4803142" y="2423284"/>
            <a:ext cx="25857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Content   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58247" y="3365500"/>
            <a:ext cx="875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82614" y="4136126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9599" y="4079578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4680" y="5227320"/>
            <a:ext cx="636905" cy="356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69601" y="5226409"/>
            <a:ext cx="63703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691778" y="4126834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5778763" y="407957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28"/>
          <p:cNvSpPr txBox="1"/>
          <p:nvPr/>
        </p:nvSpPr>
        <p:spPr>
          <a:xfrm>
            <a:off x="723265" y="5226685"/>
            <a:ext cx="485775" cy="327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5669601" y="5154019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1446710" y="4126912"/>
            <a:ext cx="37369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 Test Plan (STP) 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TextBox 31"/>
          <p:cNvSpPr txBox="1"/>
          <p:nvPr/>
        </p:nvSpPr>
        <p:spPr>
          <a:xfrm>
            <a:off x="6397170" y="4078748"/>
            <a:ext cx="25380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 Functions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32"/>
          <p:cNvSpPr txBox="1"/>
          <p:nvPr/>
        </p:nvSpPr>
        <p:spPr>
          <a:xfrm>
            <a:off x="1907719" y="5196960"/>
            <a:ext cx="1596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 Case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TextBox 33"/>
          <p:cNvSpPr txBox="1"/>
          <p:nvPr/>
        </p:nvSpPr>
        <p:spPr>
          <a:xfrm>
            <a:off x="1506220" y="6250940"/>
            <a:ext cx="267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Detailed Defect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33"/>
          <p:cNvSpPr txBox="1"/>
          <p:nvPr>
            <p:custDataLst>
              <p:tags r:id="rId3"/>
            </p:custDataLst>
          </p:nvPr>
        </p:nvSpPr>
        <p:spPr>
          <a:xfrm>
            <a:off x="6905625" y="5154295"/>
            <a:ext cx="267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Gantt chart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82930" y="6235700"/>
            <a:ext cx="636905" cy="356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28"/>
          <p:cNvSpPr txBox="1"/>
          <p:nvPr>
            <p:custDataLst>
              <p:tags r:id="rId5"/>
            </p:custDataLst>
          </p:nvPr>
        </p:nvSpPr>
        <p:spPr>
          <a:xfrm>
            <a:off x="614680" y="6154420"/>
            <a:ext cx="485775" cy="327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669915" y="6243320"/>
            <a:ext cx="636905" cy="356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Box 28"/>
          <p:cNvSpPr txBox="1"/>
          <p:nvPr>
            <p:custDataLst>
              <p:tags r:id="rId7"/>
            </p:custDataLst>
          </p:nvPr>
        </p:nvSpPr>
        <p:spPr>
          <a:xfrm>
            <a:off x="5778500" y="6242685"/>
            <a:ext cx="485775" cy="327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96990" y="6217285"/>
            <a:ext cx="5441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Test Summary</a:t>
            </a:r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&amp; recommedation</a:t>
            </a:r>
            <a:endParaRPr lang="en-US" altLang="zh-CN" sz="24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5596017" y="763973"/>
            <a:ext cx="2583543" cy="3991428"/>
          </a:xfrm>
          <a:custGeom>
            <a:avLst/>
            <a:gdLst>
              <a:gd name="connsiteX0" fmla="*/ 0 w 1741714"/>
              <a:gd name="connsiteY0" fmla="*/ 1233714 h 3991428"/>
              <a:gd name="connsiteX1" fmla="*/ 1248228 w 1741714"/>
              <a:gd name="connsiteY1" fmla="*/ 0 h 3991428"/>
              <a:gd name="connsiteX2" fmla="*/ 1741714 w 1741714"/>
              <a:gd name="connsiteY2" fmla="*/ 1262743 h 3991428"/>
              <a:gd name="connsiteX3" fmla="*/ 1277257 w 1741714"/>
              <a:gd name="connsiteY3" fmla="*/ 2989943 h 3991428"/>
              <a:gd name="connsiteX4" fmla="*/ 449943 w 1741714"/>
              <a:gd name="connsiteY4" fmla="*/ 3991428 h 3991428"/>
              <a:gd name="connsiteX5" fmla="*/ 0 w 1741714"/>
              <a:gd name="connsiteY5" fmla="*/ 1233714 h 3991428"/>
              <a:gd name="connsiteX0-1" fmla="*/ 0 w 2583543"/>
              <a:gd name="connsiteY0-2" fmla="*/ 1233714 h 3991428"/>
              <a:gd name="connsiteX1-3" fmla="*/ 1248228 w 2583543"/>
              <a:gd name="connsiteY1-4" fmla="*/ 0 h 3991428"/>
              <a:gd name="connsiteX2-5" fmla="*/ 2583543 w 2583543"/>
              <a:gd name="connsiteY2-6" fmla="*/ 1306286 h 3991428"/>
              <a:gd name="connsiteX3-7" fmla="*/ 1277257 w 2583543"/>
              <a:gd name="connsiteY3-8" fmla="*/ 2989943 h 3991428"/>
              <a:gd name="connsiteX4-9" fmla="*/ 449943 w 2583543"/>
              <a:gd name="connsiteY4-10" fmla="*/ 3991428 h 3991428"/>
              <a:gd name="connsiteX5-11" fmla="*/ 0 w 2583543"/>
              <a:gd name="connsiteY5-12" fmla="*/ 1233714 h 3991428"/>
              <a:gd name="connsiteX0-13" fmla="*/ 0 w 2583543"/>
              <a:gd name="connsiteY0-14" fmla="*/ 1030514 h 3991428"/>
              <a:gd name="connsiteX1-15" fmla="*/ 1248228 w 2583543"/>
              <a:gd name="connsiteY1-16" fmla="*/ 0 h 3991428"/>
              <a:gd name="connsiteX2-17" fmla="*/ 2583543 w 2583543"/>
              <a:gd name="connsiteY2-18" fmla="*/ 1306286 h 3991428"/>
              <a:gd name="connsiteX3-19" fmla="*/ 1277257 w 2583543"/>
              <a:gd name="connsiteY3-20" fmla="*/ 2989943 h 3991428"/>
              <a:gd name="connsiteX4-21" fmla="*/ 449943 w 2583543"/>
              <a:gd name="connsiteY4-22" fmla="*/ 3991428 h 3991428"/>
              <a:gd name="connsiteX5-23" fmla="*/ 0 w 2583543"/>
              <a:gd name="connsiteY5-24" fmla="*/ 1030514 h 399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83543" h="3991428">
                <a:moveTo>
                  <a:pt x="0" y="1030514"/>
                </a:moveTo>
                <a:lnTo>
                  <a:pt x="1248228" y="0"/>
                </a:lnTo>
                <a:lnTo>
                  <a:pt x="2583543" y="1306286"/>
                </a:lnTo>
                <a:lnTo>
                  <a:pt x="1277257" y="2989943"/>
                </a:lnTo>
                <a:lnTo>
                  <a:pt x="449943" y="3991428"/>
                </a:lnTo>
                <a:lnTo>
                  <a:pt x="0" y="1030514"/>
                </a:ln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>
            <a:off x="3709000" y="1876130"/>
            <a:ext cx="2409372" cy="3962399"/>
          </a:xfrm>
          <a:custGeom>
            <a:avLst/>
            <a:gdLst>
              <a:gd name="connsiteX0" fmla="*/ 0 w 1611086"/>
              <a:gd name="connsiteY0" fmla="*/ 1393371 h 3744685"/>
              <a:gd name="connsiteX1" fmla="*/ 551543 w 1611086"/>
              <a:gd name="connsiteY1" fmla="*/ 0 h 3744685"/>
              <a:gd name="connsiteX2" fmla="*/ 1567543 w 1611086"/>
              <a:gd name="connsiteY2" fmla="*/ 362857 h 3744685"/>
              <a:gd name="connsiteX3" fmla="*/ 1611086 w 1611086"/>
              <a:gd name="connsiteY3" fmla="*/ 3265714 h 3744685"/>
              <a:gd name="connsiteX4" fmla="*/ 972457 w 1611086"/>
              <a:gd name="connsiteY4" fmla="*/ 3744685 h 3744685"/>
              <a:gd name="connsiteX5" fmla="*/ 0 w 1611086"/>
              <a:gd name="connsiteY5" fmla="*/ 1393371 h 3744685"/>
              <a:gd name="connsiteX0-1" fmla="*/ 0 w 1973943"/>
              <a:gd name="connsiteY0-2" fmla="*/ 1422400 h 3744685"/>
              <a:gd name="connsiteX1-3" fmla="*/ 914400 w 1973943"/>
              <a:gd name="connsiteY1-4" fmla="*/ 0 h 3744685"/>
              <a:gd name="connsiteX2-5" fmla="*/ 1930400 w 1973943"/>
              <a:gd name="connsiteY2-6" fmla="*/ 362857 h 3744685"/>
              <a:gd name="connsiteX3-7" fmla="*/ 1973943 w 1973943"/>
              <a:gd name="connsiteY3-8" fmla="*/ 3265714 h 3744685"/>
              <a:gd name="connsiteX4-9" fmla="*/ 1335314 w 1973943"/>
              <a:gd name="connsiteY4-10" fmla="*/ 3744685 h 3744685"/>
              <a:gd name="connsiteX5-11" fmla="*/ 0 w 1973943"/>
              <a:gd name="connsiteY5-12" fmla="*/ 1422400 h 3744685"/>
              <a:gd name="connsiteX0-13" fmla="*/ 0 w 2409372"/>
              <a:gd name="connsiteY0-14" fmla="*/ 1422400 h 3744685"/>
              <a:gd name="connsiteX1-15" fmla="*/ 1349829 w 2409372"/>
              <a:gd name="connsiteY1-16" fmla="*/ 0 h 3744685"/>
              <a:gd name="connsiteX2-17" fmla="*/ 2365829 w 2409372"/>
              <a:gd name="connsiteY2-18" fmla="*/ 362857 h 3744685"/>
              <a:gd name="connsiteX3-19" fmla="*/ 2409372 w 2409372"/>
              <a:gd name="connsiteY3-20" fmla="*/ 3265714 h 3744685"/>
              <a:gd name="connsiteX4-21" fmla="*/ 1770743 w 2409372"/>
              <a:gd name="connsiteY4-22" fmla="*/ 3744685 h 3744685"/>
              <a:gd name="connsiteX5-23" fmla="*/ 0 w 2409372"/>
              <a:gd name="connsiteY5-24" fmla="*/ 1422400 h 3744685"/>
              <a:gd name="connsiteX0-25" fmla="*/ 0 w 2409372"/>
              <a:gd name="connsiteY0-26" fmla="*/ 1640114 h 3962399"/>
              <a:gd name="connsiteX1-27" fmla="*/ 1306286 w 2409372"/>
              <a:gd name="connsiteY1-28" fmla="*/ 0 h 3962399"/>
              <a:gd name="connsiteX2-29" fmla="*/ 2365829 w 2409372"/>
              <a:gd name="connsiteY2-30" fmla="*/ 580571 h 3962399"/>
              <a:gd name="connsiteX3-31" fmla="*/ 2409372 w 2409372"/>
              <a:gd name="connsiteY3-32" fmla="*/ 3483428 h 3962399"/>
              <a:gd name="connsiteX4-33" fmla="*/ 1770743 w 2409372"/>
              <a:gd name="connsiteY4-34" fmla="*/ 3962399 h 3962399"/>
              <a:gd name="connsiteX5-35" fmla="*/ 0 w 2409372"/>
              <a:gd name="connsiteY5-36" fmla="*/ 1640114 h 39623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409372" h="3962399">
                <a:moveTo>
                  <a:pt x="0" y="1640114"/>
                </a:moveTo>
                <a:lnTo>
                  <a:pt x="1306286" y="0"/>
                </a:lnTo>
                <a:lnTo>
                  <a:pt x="2365829" y="580571"/>
                </a:lnTo>
                <a:lnTo>
                  <a:pt x="2409372" y="3483428"/>
                </a:lnTo>
                <a:lnTo>
                  <a:pt x="1770743" y="3962399"/>
                </a:lnTo>
                <a:lnTo>
                  <a:pt x="0" y="1640114"/>
                </a:lnTo>
                <a:close/>
              </a:path>
            </a:pathLst>
          </a:custGeom>
          <a:solidFill>
            <a:srgbClr val="414146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1"/>
          <p:cNvSpPr txBox="1"/>
          <p:nvPr>
            <p:custDataLst>
              <p:tags r:id="rId3"/>
            </p:custDataLst>
          </p:nvPr>
        </p:nvSpPr>
        <p:spPr>
          <a:xfrm>
            <a:off x="5308600" y="1794510"/>
            <a:ext cx="294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Recommedation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" name="TextBox 1"/>
          <p:cNvSpPr txBox="1"/>
          <p:nvPr>
            <p:custDataLst>
              <p:tags r:id="rId4"/>
            </p:custDataLst>
          </p:nvPr>
        </p:nvSpPr>
        <p:spPr>
          <a:xfrm>
            <a:off x="4158555" y="3282237"/>
            <a:ext cx="20928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Summary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7463790" y="2442488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3793197" y="3512395"/>
            <a:ext cx="307181" cy="0"/>
          </a:xfrm>
          <a:prstGeom prst="line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209405" y="1876425"/>
            <a:ext cx="10007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No.</a:t>
            </a:r>
            <a:endParaRPr lang="en-US" altLang="zh-CN" sz="44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graphicFrame>
        <p:nvGraphicFramePr>
          <p:cNvPr id="21" name="表格 20"/>
          <p:cNvGraphicFramePr/>
          <p:nvPr>
            <p:custDataLst>
              <p:tags r:id="rId7"/>
            </p:custDataLst>
          </p:nvPr>
        </p:nvGraphicFramePr>
        <p:xfrm>
          <a:off x="6972935" y="3023870"/>
          <a:ext cx="5082540" cy="298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270"/>
                <a:gridCol w="2541270"/>
              </a:tblGrid>
              <a:tr h="4495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Key considerations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E</a:t>
                      </a:r>
                      <a:r>
                        <a:rPr lang="zh-CN" altLang="en-US"/>
                        <a:t>xpress</a:t>
                      </a:r>
                      <a:r>
                        <a:rPr lang="en-US" altLang="zh-CN"/>
                        <a:t>ion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Test Results and Goal Achievement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Fall short of expectations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Issue and Defect Resolution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Defects affect whether the next phase of the migration is smooth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Risk Assessment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High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Stakeholder Input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</a:t>
                      </a:r>
                      <a:r>
                        <a:rPr lang="zh-CN" altLang="en-US"/>
                        <a:t>isappointing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55880" y="106997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400" b="1">
                <a:solidFill>
                  <a:srgbClr val="4F81BD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Learnings and Observations:</a:t>
            </a:r>
            <a:endParaRPr lang="en-US" altLang="en-US" sz="2400" b="1">
              <a:solidFill>
                <a:srgbClr val="4F81BD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880" y="1931353"/>
            <a:ext cx="5080000" cy="3415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Test Planning and Strategy:</a:t>
            </a:r>
            <a:endParaRPr lang="en-US" b="0">
              <a:latin typeface="Cambria" panose="02040503050406030204" charset="0"/>
            </a:endParaRPr>
          </a:p>
          <a:p>
            <a:pPr indent="0"/>
            <a:r>
              <a:rPr lang="en-US" b="0">
                <a:latin typeface="Cambria" panose="02040503050406030204" charset="0"/>
              </a:rPr>
              <a:t>– P</a:t>
            </a:r>
            <a:r>
              <a:rPr lang="en-US" b="0">
                <a:latin typeface="Cambria" panose="02040503050406030204" charset="0"/>
                <a:cs typeface="Times New Roman" panose="02020603050405020304" charset="0"/>
              </a:rPr>
              <a:t>lanning ahead</a:t>
            </a:r>
            <a:endParaRPr lang="en-US" b="0">
              <a:latin typeface="Cambria" panose="02040503050406030204" charset="0"/>
              <a:cs typeface="Times New Roman" panose="02020603050405020304" charset="0"/>
            </a:endParaRPr>
          </a:p>
          <a:p>
            <a:pPr indent="0"/>
            <a:endParaRPr lang="en-US" b="0">
              <a:latin typeface="Cambria" panose="02040503050406030204" charset="0"/>
              <a:cs typeface="Times New Roman" panose="02020603050405020304" charset="0"/>
            </a:endParaRPr>
          </a:p>
          <a:p>
            <a:pPr indent="0"/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Test Case Design:</a:t>
            </a:r>
            <a:endParaRPr lang="en-US" b="0">
              <a:latin typeface="Cambria" panose="02040503050406030204" charset="0"/>
            </a:endParaRPr>
          </a:p>
          <a:p>
            <a:pPr indent="0"/>
            <a:r>
              <a:rPr lang="en-US">
                <a:latin typeface="Cambria" panose="02040503050406030204" charset="0"/>
                <a:sym typeface="+mn-ea"/>
              </a:rPr>
              <a:t>– Functional full coverage</a:t>
            </a:r>
            <a:endParaRPr lang="en-US">
              <a:latin typeface="Cambria" panose="02040503050406030204" charset="0"/>
              <a:sym typeface="+mn-ea"/>
            </a:endParaRPr>
          </a:p>
          <a:p>
            <a:pPr indent="0"/>
            <a:endParaRPr lang="en-US" b="1">
              <a:latin typeface="Cambria" panose="02040503050406030204" charset="0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Defect Reporting:</a:t>
            </a:r>
            <a:endParaRPr lang="en-US" b="0">
              <a:latin typeface="Cambria" panose="02040503050406030204" charset="0"/>
            </a:endParaRPr>
          </a:p>
          <a:p>
            <a:pPr indent="0"/>
            <a:r>
              <a:rPr lang="en-US">
                <a:latin typeface="Cambria" panose="02040503050406030204" charset="0"/>
                <a:sym typeface="+mn-ea"/>
              </a:rPr>
              <a:t>– “precise and comprehensive”</a:t>
            </a:r>
            <a:endParaRPr lang="en-US">
              <a:latin typeface="Cambria" panose="02040503050406030204" charset="0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>
                <a:latin typeface="Cambria" panose="02040503050406030204" charset="0"/>
                <a:sym typeface="+mn-ea"/>
              </a:rPr>
              <a:t>– “swiftly resolving bugs”</a:t>
            </a:r>
            <a:endParaRPr lang="en-US">
              <a:latin typeface="Cambria" panose="02040503050406030204" charset="0"/>
              <a:sym typeface="+mn-ea"/>
            </a:endParaRPr>
          </a:p>
          <a:p>
            <a:pPr indent="0"/>
            <a:endParaRPr lang="en-US" b="1">
              <a:latin typeface="Cambria" panose="02040503050406030204" charset="0"/>
              <a:cs typeface="Times New Roman" panose="02020603050405020304" charset="0"/>
            </a:endParaRPr>
          </a:p>
          <a:p>
            <a:pPr indent="0"/>
            <a:r>
              <a:rPr lang="en-US" b="1">
                <a:latin typeface="Cambria" panose="02040503050406030204" charset="0"/>
                <a:cs typeface="Times New Roman" panose="02020603050405020304" charset="0"/>
              </a:rPr>
              <a:t>User Experience Testing:</a:t>
            </a:r>
            <a:endParaRPr lang="en-US" b="0">
              <a:latin typeface="Cambria" panose="02040503050406030204" charset="0"/>
            </a:endParaRPr>
          </a:p>
          <a:p>
            <a:pPr indent="0"/>
            <a:r>
              <a:rPr lang="en-US">
                <a:latin typeface="Cambria" panose="02040503050406030204" charset="0"/>
                <a:sym typeface="+mn-ea"/>
              </a:rPr>
              <a:t>– Ensuring seamless user interaction</a:t>
            </a:r>
            <a:endParaRPr lang="en-US">
              <a:latin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780566"/>
            <a:ext cx="12192000" cy="1257376"/>
          </a:xfrm>
          <a:custGeom>
            <a:avLst/>
            <a:gdLst>
              <a:gd name="connsiteX0" fmla="*/ 0 w 12192000"/>
              <a:gd name="connsiteY0" fmla="*/ 0 h 1257376"/>
              <a:gd name="connsiteX1" fmla="*/ 6096000 w 12192000"/>
              <a:gd name="connsiteY1" fmla="*/ 1198880 h 1257376"/>
              <a:gd name="connsiteX2" fmla="*/ 12192000 w 12192000"/>
              <a:gd name="connsiteY2" fmla="*/ 0 h 1257376"/>
              <a:gd name="connsiteX3" fmla="*/ 12192000 w 12192000"/>
              <a:gd name="connsiteY3" fmla="*/ 58056 h 1257376"/>
              <a:gd name="connsiteX4" fmla="*/ 6096000 w 12192000"/>
              <a:gd name="connsiteY4" fmla="*/ 1256936 h 1257376"/>
              <a:gd name="connsiteX5" fmla="*/ 0 w 12192000"/>
              <a:gd name="connsiteY5" fmla="*/ 58056 h 125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57376">
                <a:moveTo>
                  <a:pt x="0" y="0"/>
                </a:moveTo>
                <a:cubicBezTo>
                  <a:pt x="2032407" y="399827"/>
                  <a:pt x="3584448" y="1221059"/>
                  <a:pt x="6096000" y="1198880"/>
                </a:cubicBezTo>
                <a:cubicBezTo>
                  <a:pt x="8607552" y="1176701"/>
                  <a:pt x="10159594" y="399827"/>
                  <a:pt x="12192000" y="0"/>
                </a:cubicBezTo>
                <a:lnTo>
                  <a:pt x="12192000" y="58056"/>
                </a:lnTo>
                <a:cubicBezTo>
                  <a:pt x="10159594" y="457883"/>
                  <a:pt x="8607552" y="1234757"/>
                  <a:pt x="6096000" y="1256936"/>
                </a:cubicBezTo>
                <a:cubicBezTo>
                  <a:pt x="3584448" y="1279115"/>
                  <a:pt x="2032407" y="457883"/>
                  <a:pt x="0" y="580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流程图: 离页连接符 5"/>
          <p:cNvSpPr/>
          <p:nvPr/>
        </p:nvSpPr>
        <p:spPr>
          <a:xfrm>
            <a:off x="0" y="0"/>
            <a:ext cx="12192000" cy="599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10000 w 10000"/>
              <a:gd name="connsiteY2-6" fmla="*/ 8000 h 10000"/>
              <a:gd name="connsiteX3-7" fmla="*/ 5000 w 10000"/>
              <a:gd name="connsiteY3-8" fmla="*/ 10000 h 10000"/>
              <a:gd name="connsiteX4-9" fmla="*/ 0 w 10000"/>
              <a:gd name="connsiteY4-10" fmla="*/ 8000 h 10000"/>
              <a:gd name="connsiteX5-11" fmla="*/ 0 w 10000"/>
              <a:gd name="connsiteY5-12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cubicBezTo>
                  <a:pt x="8333" y="8667"/>
                  <a:pt x="7060" y="9963"/>
                  <a:pt x="5000" y="10000"/>
                </a:cubicBezTo>
                <a:cubicBezTo>
                  <a:pt x="2940" y="10037"/>
                  <a:pt x="1667" y="8667"/>
                  <a:pt x="0" y="8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E2D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68650" y="4704080"/>
            <a:ext cx="151130" cy="43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641225" y="3844230"/>
            <a:ext cx="4909551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Group 1</a:t>
            </a:r>
            <a:endParaRPr 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9145" y="4594860"/>
            <a:ext cx="6238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>
                <a:solidFill>
                  <a:schemeClr val="bg1"/>
                </a:solidFill>
                <a:latin typeface="MS Gothic" panose="020B0609070205080204" charset="-128"/>
                <a:ea typeface="MS Gothic" panose="020B0609070205080204" charset="-128"/>
                <a:cs typeface="Bernard MT Condensed" panose="02050806060905020404" charset="0"/>
              </a:rPr>
              <a:t>Zhuohang Li   Xiaoyuanying Kuang  Chang Liu  </a:t>
            </a:r>
            <a:endParaRPr lang="en-US" altLang="zh-CN">
              <a:solidFill>
                <a:schemeClr val="bg1"/>
              </a:solidFill>
              <a:latin typeface="MS Gothic" panose="020B0609070205080204" charset="-128"/>
              <a:ea typeface="MS Gothic" panose="020B0609070205080204" charset="-128"/>
              <a:cs typeface="Bernard MT Condensed" panose="02050806060905020404" charset="0"/>
            </a:endParaRPr>
          </a:p>
          <a:p>
            <a:pPr lvl="0"/>
            <a:r>
              <a:rPr lang="en-US" altLang="zh-CN">
                <a:solidFill>
                  <a:schemeClr val="bg1"/>
                </a:solidFill>
                <a:latin typeface="MS Gothic" panose="020B0609070205080204" charset="-128"/>
                <a:ea typeface="MS Gothic" panose="020B0609070205080204" charset="-128"/>
                <a:cs typeface="Bernard MT Condensed" panose="02050806060905020404" charset="0"/>
              </a:rPr>
              <a:t>Zihao Yu      Haojiang Shi        Qirui Zhao</a:t>
            </a:r>
            <a:endParaRPr lang="en-US" altLang="zh-CN">
              <a:solidFill>
                <a:schemeClr val="bg1"/>
              </a:solidFill>
              <a:latin typeface="MS Gothic" panose="020B0609070205080204" charset="-128"/>
              <a:ea typeface="MS Gothic" panose="020B0609070205080204" charset="-128"/>
              <a:cs typeface="Bernard MT Condensed" panose="02050806060905020404" charset="0"/>
            </a:endParaRPr>
          </a:p>
        </p:txBody>
      </p:sp>
      <p:pic>
        <p:nvPicPr>
          <p:cNvPr id="5" name="图片 4" descr="透明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428625"/>
            <a:ext cx="1808480" cy="1829435"/>
          </a:xfrm>
          <a:prstGeom prst="rect">
            <a:avLst/>
          </a:prstGeom>
        </p:spPr>
      </p:pic>
      <p:sp>
        <p:nvSpPr>
          <p:cNvPr id="2" name="TextBox 8"/>
          <p:cNvSpPr txBox="1"/>
          <p:nvPr>
            <p:custDataLst>
              <p:tags r:id="rId4"/>
            </p:custDataLst>
          </p:nvPr>
        </p:nvSpPr>
        <p:spPr>
          <a:xfrm>
            <a:off x="3263975" y="2589546"/>
            <a:ext cx="566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0884" y="3013502"/>
              <a:ext cx="94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01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9020" y="3072130"/>
            <a:ext cx="6971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 Test Plan (STP) 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2310246" y="4603242"/>
            <a:ext cx="0" cy="23749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07626" y="4031742"/>
            <a:ext cx="0" cy="23749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002386" y="4031742"/>
            <a:ext cx="0" cy="23749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112626" y="4603242"/>
            <a:ext cx="0" cy="23749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9892146" y="4603242"/>
            <a:ext cx="0" cy="237490"/>
          </a:xfrm>
          <a:prstGeom prst="line">
            <a:avLst/>
          </a:prstGeom>
          <a:ln w="19050">
            <a:solidFill>
              <a:srgbClr val="5A5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5791914" y="6352221"/>
            <a:ext cx="631032" cy="365125"/>
          </a:xfrm>
        </p:spPr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30" y="4346575"/>
            <a:ext cx="12192000" cy="1016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1958340" y="5088255"/>
            <a:ext cx="723900" cy="238760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5745480" y="5088255"/>
            <a:ext cx="723900" cy="238760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9532620" y="5088255"/>
            <a:ext cx="723900" cy="238760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3851910" y="3686810"/>
            <a:ext cx="723900" cy="238760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7639050" y="3686810"/>
            <a:ext cx="723900" cy="238760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54"/>
          <p:cNvSpPr txBox="1"/>
          <p:nvPr/>
        </p:nvSpPr>
        <p:spPr>
          <a:xfrm>
            <a:off x="1922145" y="5727065"/>
            <a:ext cx="762635" cy="19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Start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5" name="TextBox 54"/>
          <p:cNvSpPr txBox="1"/>
          <p:nvPr/>
        </p:nvSpPr>
        <p:spPr>
          <a:xfrm>
            <a:off x="1752600" y="6019165"/>
            <a:ext cx="1101090" cy="167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7" name="TextBox 55"/>
          <p:cNvSpPr txBox="1"/>
          <p:nvPr/>
        </p:nvSpPr>
        <p:spPr>
          <a:xfrm>
            <a:off x="3371850" y="2778760"/>
            <a:ext cx="1666240" cy="19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Know what we do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TextBox 55"/>
          <p:cNvSpPr txBox="1"/>
          <p:nvPr/>
        </p:nvSpPr>
        <p:spPr>
          <a:xfrm>
            <a:off x="3120390" y="3081655"/>
            <a:ext cx="2169160" cy="167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Prepare our work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9" name="TextBox 55"/>
          <p:cNvSpPr txBox="1"/>
          <p:nvPr/>
        </p:nvSpPr>
        <p:spPr>
          <a:xfrm>
            <a:off x="5399405" y="5518785"/>
            <a:ext cx="1395095" cy="19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0" name="TextBox 57"/>
          <p:cNvSpPr txBox="1"/>
          <p:nvPr/>
        </p:nvSpPr>
        <p:spPr>
          <a:xfrm>
            <a:off x="5417185" y="5820410"/>
            <a:ext cx="1359535" cy="167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Find bug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1" name="TextBox 55"/>
          <p:cNvSpPr txBox="1"/>
          <p:nvPr/>
        </p:nvSpPr>
        <p:spPr>
          <a:xfrm>
            <a:off x="7403465" y="2778760"/>
            <a:ext cx="1176655" cy="19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Conclusion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2" name="TextBox 58"/>
          <p:cNvSpPr txBox="1"/>
          <p:nvPr/>
        </p:nvSpPr>
        <p:spPr>
          <a:xfrm>
            <a:off x="7254240" y="3080385"/>
            <a:ext cx="1475105" cy="167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Chart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3" name="TextBox 55"/>
          <p:cNvSpPr txBox="1"/>
          <p:nvPr/>
        </p:nvSpPr>
        <p:spPr>
          <a:xfrm>
            <a:off x="9595485" y="5718810"/>
            <a:ext cx="647700" cy="197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summary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4" name="TextBox 60"/>
          <p:cNvSpPr txBox="1"/>
          <p:nvPr/>
        </p:nvSpPr>
        <p:spPr>
          <a:xfrm>
            <a:off x="9333230" y="6021705"/>
            <a:ext cx="1172210" cy="1670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87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learn</a:t>
            </a:r>
            <a:endParaRPr lang="zh-CN" altLang="en-US" sz="1600" dirty="0">
              <a:solidFill>
                <a:srgbClr val="87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12645" y="5087620"/>
            <a:ext cx="394970" cy="25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03675" y="3686175"/>
            <a:ext cx="394970" cy="25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15025" y="5085080"/>
            <a:ext cx="394970" cy="25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94625" y="3686175"/>
            <a:ext cx="394970" cy="25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694545" y="5085080"/>
            <a:ext cx="394970" cy="2584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 cstate="email"/>
          <a:srcRect l="18439" t="3204" r="23562" b="1001"/>
          <a:stretch>
            <a:fillRect/>
          </a:stretch>
        </p:blipFill>
        <p:spPr>
          <a:xfrm>
            <a:off x="1708150" y="3256280"/>
            <a:ext cx="1219200" cy="66421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67430" y="5523230"/>
            <a:ext cx="1219200" cy="6629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-59"/>
          <a:stretch>
            <a:fillRect/>
          </a:stretch>
        </p:blipFill>
        <p:spPr>
          <a:xfrm>
            <a:off x="5502275" y="3262630"/>
            <a:ext cx="1221740" cy="66294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383780" y="5522595"/>
            <a:ext cx="1216025" cy="66230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>
            <a:off x="9281795" y="3260090"/>
            <a:ext cx="1219200" cy="662305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flipV="1">
            <a:off x="2240280" y="4119245"/>
            <a:ext cx="156210" cy="155575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 flipV="1">
            <a:off x="6035040" y="4119245"/>
            <a:ext cx="156210" cy="155575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下箭头 43"/>
          <p:cNvSpPr/>
          <p:nvPr/>
        </p:nvSpPr>
        <p:spPr>
          <a:xfrm flipV="1">
            <a:off x="9813290" y="4119245"/>
            <a:ext cx="156210" cy="155575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4136390" y="4598035"/>
            <a:ext cx="156210" cy="155575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7932420" y="4598035"/>
            <a:ext cx="156210" cy="155575"/>
          </a:xfrm>
          <a:prstGeom prst="downArrow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5430" y="377608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 Test Plan</a:t>
            </a:r>
            <a:endParaRPr lang="zh-CN" altLang="en-US" sz="3600"/>
          </a:p>
        </p:txBody>
      </p:sp>
      <p:sp>
        <p:nvSpPr>
          <p:cNvPr id="13" name="文本框 12"/>
          <p:cNvSpPr txBox="1"/>
          <p:nvPr/>
        </p:nvSpPr>
        <p:spPr>
          <a:xfrm>
            <a:off x="859155" y="1179195"/>
            <a:ext cx="1084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Purpose</a:t>
            </a:r>
            <a:r>
              <a:rPr lang="en-US" altLang="zh-CN" sz="2400" dirty="0"/>
              <a:t>:</a:t>
            </a:r>
            <a:endParaRPr lang="zh-CN" altLang="en-US" sz="2400" dirty="0"/>
          </a:p>
          <a:p>
            <a:r>
              <a:rPr lang="zh-CN" altLang="en-US" sz="2400" dirty="0"/>
              <a:t>The STP outlines the approach and management for system testing, aiming to ensure a system meets its requirements by assessing its overall behavior.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11" grpId="0" bldLvl="0" animBg="1"/>
      <p:bldP spid="12" grpId="0" bldLvl="0" animBg="1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8" grpId="0"/>
      <p:bldP spid="40" grpId="0"/>
      <p:bldP spid="41" grpId="0"/>
      <p:bldP spid="42" grpId="0"/>
      <p:bldP spid="43" grpId="0"/>
      <p:bldP spid="10" grpId="0" bldLvl="0" animBg="1"/>
      <p:bldP spid="39" grpId="0" bldLvl="0" animBg="1"/>
      <p:bldP spid="44" grpId="0" bldLvl="0" animBg="1"/>
      <p:bldP spid="45" grpId="0" bldLvl="0" animBg="1"/>
      <p:bldP spid="4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5769" y="3013502"/>
              <a:ext cx="934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02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9020" y="3072130"/>
            <a:ext cx="6971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 Functions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ldLvl="0" animBg="1"/>
      <p:bldP spid="24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83071" y="311466"/>
          <a:ext cx="10023475" cy="5791838"/>
        </p:xfrm>
        <a:graphic>
          <a:graphicData uri="http://schemas.openxmlformats.org/drawingml/2006/table">
            <a:tbl>
              <a:tblPr/>
              <a:tblGrid>
                <a:gridCol w="2038985"/>
                <a:gridCol w="1682115"/>
                <a:gridCol w="4053205"/>
                <a:gridCol w="2249170"/>
              </a:tblGrid>
              <a:tr h="5676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Brief description of the function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Importance (L, M, H)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Test case label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Include/Exclude in system test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68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Sign up for UTS Fine Dining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TC_SignUp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Login account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TC_Login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670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Reset the password after forgetting it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L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TC_ResetPassword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Browse food through the menu function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M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effectLst/>
                          <a:ea typeface="MS Gothic" panose="020B0609070205080204" charset="-128"/>
                          <a:cs typeface="+mn-lt"/>
                        </a:rPr>
                        <a:t>TC_BrowseMenu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Fill in the reservation information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TC_FillReservationInfo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369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Modify reservation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 err="1">
                          <a:effectLst/>
                          <a:ea typeface="MS Gothic" panose="020B0609070205080204" charset="-128"/>
                          <a:cs typeface="+mn-lt"/>
                        </a:rPr>
                        <a:t>TC_ModifyReservation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544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cancel reservation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 err="1">
                          <a:effectLst/>
                          <a:ea typeface="MS Gothic" panose="020B0609070205080204" charset="-128"/>
                          <a:cs typeface="+mn-lt"/>
                        </a:rPr>
                        <a:t>TC_CancelReservation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8521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Contact official personnel through three methods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L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TC_ContactPersonnel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676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Using admin tools to manage severs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H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>
                          <a:effectLst/>
                          <a:ea typeface="MS Gothic" panose="020B0609070205080204" charset="-128"/>
                          <a:cs typeface="+mn-lt"/>
                        </a:rPr>
                        <a:t>TC_AdminServerManagement</a:t>
                      </a:r>
                      <a:endParaRPr lang="en-US" altLang="en-US" sz="1800" b="1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1" dirty="0">
                          <a:effectLst/>
                          <a:ea typeface="MS Gothic" panose="020B0609070205080204" charset="-128"/>
                          <a:cs typeface="+mn-lt"/>
                        </a:rPr>
                        <a:t>include</a:t>
                      </a:r>
                      <a:endParaRPr lang="en-US" altLang="en-US" sz="1800" b="1" dirty="0">
                        <a:effectLst/>
                        <a:ea typeface="MS Gothic" panose="020B0609070205080204" charset="-128"/>
                        <a:cs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432" y="228600"/>
            <a:ext cx="3811978" cy="64008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91357" y="2762250"/>
            <a:ext cx="1333500" cy="1333500"/>
            <a:chOff x="3410712" y="2762250"/>
            <a:chExt cx="1333500" cy="1333500"/>
          </a:xfrm>
        </p:grpSpPr>
        <p:sp>
          <p:nvSpPr>
            <p:cNvPr id="2" name="椭圆 1"/>
            <p:cNvSpPr/>
            <p:nvPr/>
          </p:nvSpPr>
          <p:spPr>
            <a:xfrm>
              <a:off x="3410712" y="2762250"/>
              <a:ext cx="1333500" cy="1333500"/>
            </a:xfrm>
            <a:prstGeom prst="ellipse">
              <a:avLst/>
            </a:prstGeom>
            <a:solidFill>
              <a:srgbClr val="17161C"/>
            </a:solidFill>
            <a:ln w="381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10"/>
            <p:cNvSpPr txBox="1"/>
            <p:nvPr/>
          </p:nvSpPr>
          <p:spPr>
            <a:xfrm>
              <a:off x="3615769" y="3013502"/>
              <a:ext cx="934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03</a:t>
              </a:r>
              <a:endPara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4851400" y="3072130"/>
            <a:ext cx="6971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Test Case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/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/>
          <p:cNvSpPr/>
          <p:nvPr/>
        </p:nvSpPr>
        <p:spPr>
          <a:xfrm>
            <a:off x="11949568" y="2985770"/>
            <a:ext cx="242432" cy="1333500"/>
          </a:xfrm>
          <a:prstGeom prst="rect">
            <a:avLst/>
          </a:prstGeom>
          <a:solidFill>
            <a:srgbClr val="41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50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-0.0676 L -2.08333E-6 2.96296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ldLvl="0" animBg="1"/>
      <p:bldP spid="24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058364" y="494849"/>
            <a:ext cx="407289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：Register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case1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0830" y="1062534"/>
            <a:ext cx="4292821" cy="528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1079500"/>
            <a:ext cx="4309745" cy="5045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4282069" y="465458"/>
            <a:ext cx="36254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 ：Login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8D9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Test case2</a:t>
            </a:r>
            <a:endParaRPr lang="en-US" altLang="zh-CN" dirty="0">
              <a:solidFill>
                <a:srgbClr val="8D9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7954" y="1092554"/>
            <a:ext cx="4248368" cy="54358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092835"/>
            <a:ext cx="4655820" cy="496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TABLE_ENDDRAG_ORIGIN_RECT" val="793*405"/>
  <p:tag name="TABLE_ENDDRAG_RECT" val="104*85*793*405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TABLE_ENDDRAG_ORIGIN_RECT" val="400*150"/>
  <p:tag name="TABLE_ENDDRAG_RECT" val="538*285*400*150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NTExMDZkNjlmYjYzNTBmNGJmNjY1YjI2ZmM4YTA1OGUifQ=="/>
  <p:tag name="commondata" val="eyJoZGlkIjoiYzg0NzE3ZmFmZjY2MGJkMDM1YTE1MTAzODFkZGNjZG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ABLE_ENDDRAG_ORIGIN_RECT" val="789*437"/>
  <p:tag name="TABLE_ENDDRAG_RECT" val="49*35*789*437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3123</Words>
  <Application>WPS 演示</Application>
  <PresentationFormat>宽屏</PresentationFormat>
  <Paragraphs>366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Segoe UI</vt:lpstr>
      <vt:lpstr>MS Gothic</vt:lpstr>
      <vt:lpstr>Bernard MT Condensed</vt:lpstr>
      <vt:lpstr>Segoe UI Light</vt:lpstr>
      <vt:lpstr>Calibri</vt:lpstr>
      <vt:lpstr>Arial Unicode MS</vt:lpstr>
      <vt:lpstr>Calibri Light</vt:lpstr>
      <vt:lpstr>Times New Roman</vt:lpstr>
      <vt:lpstr>Times New Roman</vt:lpstr>
      <vt:lpstr>Cambria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♛</cp:lastModifiedBy>
  <cp:revision>339</cp:revision>
  <dcterms:created xsi:type="dcterms:W3CDTF">2016-04-18T10:12:00Z</dcterms:created>
  <dcterms:modified xsi:type="dcterms:W3CDTF">2023-12-06T07:23:28Z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1191274290D94D6193E46AED6153E09F_12</vt:lpwstr>
  </property>
  <property fmtid="{D5CDD505-2E9C-101B-9397-08002B2CF9AE}" pid="3" name="KSOProductBuildVer">
    <vt:lpwstr>2052-12.1.0.15712</vt:lpwstr>
  </property>
</Properties>
</file>